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303" r:id="rId5"/>
    <p:sldId id="282" r:id="rId6"/>
    <p:sldId id="374" r:id="rId7"/>
    <p:sldId id="381" r:id="rId8"/>
    <p:sldId id="394" r:id="rId9"/>
    <p:sldId id="396" r:id="rId10"/>
    <p:sldId id="395" r:id="rId11"/>
    <p:sldId id="397" r:id="rId12"/>
    <p:sldId id="399" r:id="rId13"/>
    <p:sldId id="376" r:id="rId14"/>
    <p:sldId id="401" r:id="rId15"/>
    <p:sldId id="404" r:id="rId16"/>
    <p:sldId id="402" r:id="rId17"/>
    <p:sldId id="377" r:id="rId18"/>
    <p:sldId id="405" r:id="rId19"/>
    <p:sldId id="408" r:id="rId20"/>
    <p:sldId id="407" r:id="rId21"/>
    <p:sldId id="393" r:id="rId22"/>
    <p:sldId id="269" r:id="rId2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F09C"/>
    <a:srgbClr val="4730A4"/>
    <a:srgbClr val="161F72"/>
    <a:srgbClr val="00BBDF"/>
    <a:srgbClr val="4526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386" autoAdjust="0"/>
    <p:restoredTop sz="94660"/>
  </p:normalViewPr>
  <p:slideViewPr>
    <p:cSldViewPr snapToGrid="0">
      <p:cViewPr varScale="1">
        <p:scale>
          <a:sx n="60" d="100"/>
          <a:sy n="60" d="100"/>
        </p:scale>
        <p:origin x="72"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3FE3F9-A731-495D-88FC-D8E833706D3A}" type="doc">
      <dgm:prSet loTypeId="urn:microsoft.com/office/officeart/2005/8/layout/vList5" loCatId="list" qsTypeId="urn:microsoft.com/office/officeart/2005/8/quickstyle/simple4" qsCatId="simple" csTypeId="urn:microsoft.com/office/officeart/2005/8/colors/colorful5" csCatId="colorful" phldr="1"/>
      <dgm:spPr/>
      <dgm:t>
        <a:bodyPr/>
        <a:lstStyle/>
        <a:p>
          <a:endParaRPr lang="es-CO"/>
        </a:p>
      </dgm:t>
    </dgm:pt>
    <dgm:pt modelId="{F7746EBC-39EA-4902-B4A8-3EA6019F06EC}">
      <dgm:prSet phldrT="[Texto]" custT="1"/>
      <dgm:spPr/>
      <dgm:t>
        <a:bodyPr/>
        <a:lstStyle/>
        <a:p>
          <a:r>
            <a:rPr lang="es-CO" sz="1600" b="1"/>
            <a:t>Información incompleta y poco precisa </a:t>
          </a:r>
          <a:endParaRPr lang="es-CO" sz="1600" b="1" dirty="0"/>
        </a:p>
      </dgm:t>
    </dgm:pt>
    <dgm:pt modelId="{6B1C3A79-08D5-41E6-81DE-E349237AC2AA}" type="parTrans" cxnId="{E13C8AFA-4889-4A61-89CB-985D0DD4EDC5}">
      <dgm:prSet/>
      <dgm:spPr/>
      <dgm:t>
        <a:bodyPr/>
        <a:lstStyle/>
        <a:p>
          <a:endParaRPr lang="es-CO"/>
        </a:p>
      </dgm:t>
    </dgm:pt>
    <dgm:pt modelId="{9678C7E7-0E37-4ECD-962E-6542628E8FA9}" type="sibTrans" cxnId="{E13C8AFA-4889-4A61-89CB-985D0DD4EDC5}">
      <dgm:prSet/>
      <dgm:spPr/>
      <dgm:t>
        <a:bodyPr/>
        <a:lstStyle/>
        <a:p>
          <a:endParaRPr lang="es-CO"/>
        </a:p>
      </dgm:t>
    </dgm:pt>
    <dgm:pt modelId="{1F31773D-21CD-4DA2-8BDB-658A299C5E85}">
      <dgm:prSet phldrT="[Texto]" custT="1"/>
      <dgm:spPr/>
      <dgm:t>
        <a:bodyPr/>
        <a:lstStyle/>
        <a:p>
          <a:pPr algn="just"/>
          <a:r>
            <a:rPr lang="es-CO" sz="1400" kern="1200">
              <a:latin typeface="Calibri" panose="020F0502020204030204"/>
              <a:ea typeface="+mn-ea"/>
              <a:cs typeface="+mn-cs"/>
            </a:rPr>
            <a:t>Señalaron que requieren información menos técnica y si mas detalles y descripciones especificas que les permitan comprender los mecanismos, tramites y servicios disponibles para la gestión de sus solicitudes</a:t>
          </a:r>
          <a:endParaRPr lang="es-CO" sz="1300" kern="1200" dirty="0"/>
        </a:p>
      </dgm:t>
    </dgm:pt>
    <dgm:pt modelId="{2BB91274-C26E-4369-BEAD-0211C82DE8D5}" type="parTrans" cxnId="{D4EBBBF4-D4D8-4622-ADEA-D109457E5911}">
      <dgm:prSet/>
      <dgm:spPr/>
      <dgm:t>
        <a:bodyPr/>
        <a:lstStyle/>
        <a:p>
          <a:endParaRPr lang="es-CO"/>
        </a:p>
      </dgm:t>
    </dgm:pt>
    <dgm:pt modelId="{A469FA7E-3229-4A8C-8FA1-76C8B7064C0E}" type="sibTrans" cxnId="{D4EBBBF4-D4D8-4622-ADEA-D109457E5911}">
      <dgm:prSet/>
      <dgm:spPr/>
      <dgm:t>
        <a:bodyPr/>
        <a:lstStyle/>
        <a:p>
          <a:endParaRPr lang="es-CO"/>
        </a:p>
      </dgm:t>
    </dgm:pt>
    <dgm:pt modelId="{DAD443C1-E9A9-4B55-B4A3-B54D1E4BB09E}">
      <dgm:prSet phldrT="[Texto]" custT="1"/>
      <dgm:spPr/>
      <dgm:t>
        <a:bodyPr/>
        <a:lstStyle/>
        <a:p>
          <a:r>
            <a:rPr lang="es-CO" sz="1600" b="1" dirty="0"/>
            <a:t>Uso de palabras técnicas, siglas y extranjerismos</a:t>
          </a:r>
        </a:p>
      </dgm:t>
    </dgm:pt>
    <dgm:pt modelId="{277622E5-144E-4B7F-9526-87015F8969BC}" type="parTrans" cxnId="{0FF2EF11-6457-4B81-B3AB-DFAC463DD6A6}">
      <dgm:prSet/>
      <dgm:spPr/>
      <dgm:t>
        <a:bodyPr/>
        <a:lstStyle/>
        <a:p>
          <a:endParaRPr lang="es-CO"/>
        </a:p>
      </dgm:t>
    </dgm:pt>
    <dgm:pt modelId="{DDBBDB1B-C691-451F-9925-2F0176217939}" type="sibTrans" cxnId="{0FF2EF11-6457-4B81-B3AB-DFAC463DD6A6}">
      <dgm:prSet/>
      <dgm:spPr/>
      <dgm:t>
        <a:bodyPr/>
        <a:lstStyle/>
        <a:p>
          <a:endParaRPr lang="es-CO"/>
        </a:p>
      </dgm:t>
    </dgm:pt>
    <dgm:pt modelId="{95E2A7E1-A49B-4892-AC76-E7F9CE47F21B}">
      <dgm:prSet phldrT="[Texto]" custT="1"/>
      <dgm:spPr/>
      <dgm:t>
        <a:bodyPr/>
        <a:lstStyle/>
        <a:p>
          <a:pPr algn="just"/>
          <a:r>
            <a:rPr lang="es-CO" sz="1400" dirty="0"/>
            <a:t>Los servidores públicos recurren a un vocabulario técnico y al uso de siglas y términos que para los ciudadanos son difíciles de comprender</a:t>
          </a:r>
        </a:p>
      </dgm:t>
    </dgm:pt>
    <dgm:pt modelId="{DCF251AE-7624-4E7F-AC10-09820234DF2A}" type="parTrans" cxnId="{3C033B0C-EECD-4DE9-96B6-739A6D3AFBB4}">
      <dgm:prSet/>
      <dgm:spPr/>
      <dgm:t>
        <a:bodyPr/>
        <a:lstStyle/>
        <a:p>
          <a:endParaRPr lang="es-CO"/>
        </a:p>
      </dgm:t>
    </dgm:pt>
    <dgm:pt modelId="{8497A587-2D5C-4E74-8607-4EEFBE7F5FC4}" type="sibTrans" cxnId="{3C033B0C-EECD-4DE9-96B6-739A6D3AFBB4}">
      <dgm:prSet/>
      <dgm:spPr/>
      <dgm:t>
        <a:bodyPr/>
        <a:lstStyle/>
        <a:p>
          <a:endParaRPr lang="es-CO"/>
        </a:p>
      </dgm:t>
    </dgm:pt>
    <dgm:pt modelId="{7701BEC5-103D-4017-AEDA-155C6BEF3444}">
      <dgm:prSet phldrT="[Texto]" custT="1"/>
      <dgm:spPr/>
      <dgm:t>
        <a:bodyPr/>
        <a:lstStyle/>
        <a:p>
          <a:r>
            <a:rPr lang="es-CO" sz="1600" b="1"/>
            <a:t>Relevancia de la información </a:t>
          </a:r>
          <a:endParaRPr lang="es-CO" sz="1600" b="1" dirty="0"/>
        </a:p>
      </dgm:t>
    </dgm:pt>
    <dgm:pt modelId="{117B4807-92FC-459F-992C-052B209ADDDB}" type="parTrans" cxnId="{75FCDC5C-F88F-4499-85C9-3C16B83A48C5}">
      <dgm:prSet/>
      <dgm:spPr/>
      <dgm:t>
        <a:bodyPr/>
        <a:lstStyle/>
        <a:p>
          <a:endParaRPr lang="es-CO"/>
        </a:p>
      </dgm:t>
    </dgm:pt>
    <dgm:pt modelId="{07ABA2B1-3F9A-4C50-B22A-337347B8ED23}" type="sibTrans" cxnId="{75FCDC5C-F88F-4499-85C9-3C16B83A48C5}">
      <dgm:prSet/>
      <dgm:spPr/>
      <dgm:t>
        <a:bodyPr/>
        <a:lstStyle/>
        <a:p>
          <a:endParaRPr lang="es-CO"/>
        </a:p>
      </dgm:t>
    </dgm:pt>
    <dgm:pt modelId="{83820FBC-9ED1-496B-92AB-44FBA2E4E72A}">
      <dgm:prSet phldrT="[Texto]" custT="1"/>
      <dgm:spPr/>
      <dgm:t>
        <a:bodyPr/>
        <a:lstStyle/>
        <a:p>
          <a:pPr algn="just"/>
          <a:r>
            <a:rPr lang="es-CO" sz="1400" kern="1200">
              <a:latin typeface="Calibri" panose="020F0502020204030204"/>
              <a:ea typeface="+mn-ea"/>
              <a:cs typeface="+mn-cs"/>
            </a:rPr>
            <a:t>En ocasiones las entidades se extienden en ofrecer información jurídica o conceptual que puede confundir a los ciudadanos y perciben que no les resulta útil para la gestión de sus requerimientos ante la administración </a:t>
          </a:r>
          <a:endParaRPr lang="es-CO" sz="1400" kern="1200" dirty="0">
            <a:latin typeface="Calibri" panose="020F0502020204030204"/>
            <a:ea typeface="+mn-ea"/>
            <a:cs typeface="+mn-cs"/>
          </a:endParaRPr>
        </a:p>
      </dgm:t>
    </dgm:pt>
    <dgm:pt modelId="{B328BF0B-737C-4FE0-949E-D6FA5D1EA7A6}" type="parTrans" cxnId="{A0608C6A-00EB-4A52-8CC1-45931F4E051A}">
      <dgm:prSet/>
      <dgm:spPr/>
      <dgm:t>
        <a:bodyPr/>
        <a:lstStyle/>
        <a:p>
          <a:endParaRPr lang="es-CO"/>
        </a:p>
      </dgm:t>
    </dgm:pt>
    <dgm:pt modelId="{FEFF5D97-53D1-47B9-AA49-8455B930049D}" type="sibTrans" cxnId="{A0608C6A-00EB-4A52-8CC1-45931F4E051A}">
      <dgm:prSet/>
      <dgm:spPr/>
      <dgm:t>
        <a:bodyPr/>
        <a:lstStyle/>
        <a:p>
          <a:endParaRPr lang="es-CO"/>
        </a:p>
      </dgm:t>
    </dgm:pt>
    <dgm:pt modelId="{32865C89-C9FF-4DC4-A35E-C7CAACD7A5F1}">
      <dgm:prSet phldrT="[Texto]" custT="1"/>
      <dgm:spPr/>
      <dgm:t>
        <a:bodyPr/>
        <a:lstStyle/>
        <a:p>
          <a:r>
            <a:rPr lang="es-CO" sz="1600" b="1"/>
            <a:t>La información proporcionada por las entidades no corresponde con la realidad de los tramites y servicios </a:t>
          </a:r>
          <a:endParaRPr lang="es-CO" sz="1600" b="1" dirty="0"/>
        </a:p>
      </dgm:t>
    </dgm:pt>
    <dgm:pt modelId="{1EA7D1F9-ED5C-4B0B-AB9C-DB1CEBA78A88}" type="parTrans" cxnId="{4342A423-F195-45E2-9E27-8C66CD1F00FE}">
      <dgm:prSet/>
      <dgm:spPr/>
      <dgm:t>
        <a:bodyPr/>
        <a:lstStyle/>
        <a:p>
          <a:endParaRPr lang="es-CO"/>
        </a:p>
      </dgm:t>
    </dgm:pt>
    <dgm:pt modelId="{63176C32-84FB-48C5-B630-2FAB5B7591CD}" type="sibTrans" cxnId="{4342A423-F195-45E2-9E27-8C66CD1F00FE}">
      <dgm:prSet/>
      <dgm:spPr/>
      <dgm:t>
        <a:bodyPr/>
        <a:lstStyle/>
        <a:p>
          <a:endParaRPr lang="es-CO"/>
        </a:p>
      </dgm:t>
    </dgm:pt>
    <dgm:pt modelId="{C656E31E-8FC0-4EFC-9C99-45666CF205F7}" type="pres">
      <dgm:prSet presAssocID="{093FE3F9-A731-495D-88FC-D8E833706D3A}" presName="Name0" presStyleCnt="0">
        <dgm:presLayoutVars>
          <dgm:dir/>
          <dgm:animLvl val="lvl"/>
          <dgm:resizeHandles val="exact"/>
        </dgm:presLayoutVars>
      </dgm:prSet>
      <dgm:spPr/>
    </dgm:pt>
    <dgm:pt modelId="{9666F47D-336F-43A5-ACF3-61D8903D6587}" type="pres">
      <dgm:prSet presAssocID="{F7746EBC-39EA-4902-B4A8-3EA6019F06EC}" presName="linNode" presStyleCnt="0"/>
      <dgm:spPr/>
    </dgm:pt>
    <dgm:pt modelId="{3FFD3A35-5CAC-417C-B516-91A7968CA72B}" type="pres">
      <dgm:prSet presAssocID="{F7746EBC-39EA-4902-B4A8-3EA6019F06EC}" presName="parentText" presStyleLbl="node1" presStyleIdx="0" presStyleCnt="4">
        <dgm:presLayoutVars>
          <dgm:chMax val="1"/>
          <dgm:bulletEnabled val="1"/>
        </dgm:presLayoutVars>
      </dgm:prSet>
      <dgm:spPr/>
    </dgm:pt>
    <dgm:pt modelId="{AF2B8125-608F-4CD4-B4EF-B4DFA686071B}" type="pres">
      <dgm:prSet presAssocID="{F7746EBC-39EA-4902-B4A8-3EA6019F06EC}" presName="descendantText" presStyleLbl="alignAccFollowNode1" presStyleIdx="0" presStyleCnt="3">
        <dgm:presLayoutVars>
          <dgm:bulletEnabled val="1"/>
        </dgm:presLayoutVars>
      </dgm:prSet>
      <dgm:spPr/>
    </dgm:pt>
    <dgm:pt modelId="{390995AE-DBB2-4DCA-87FF-0A0DB351F93E}" type="pres">
      <dgm:prSet presAssocID="{9678C7E7-0E37-4ECD-962E-6542628E8FA9}" presName="sp" presStyleCnt="0"/>
      <dgm:spPr/>
    </dgm:pt>
    <dgm:pt modelId="{FB1157C1-401A-4F0F-8736-F6CA6EF56E51}" type="pres">
      <dgm:prSet presAssocID="{DAD443C1-E9A9-4B55-B4A3-B54D1E4BB09E}" presName="linNode" presStyleCnt="0"/>
      <dgm:spPr/>
    </dgm:pt>
    <dgm:pt modelId="{4DF9F598-65A3-4AF5-90DE-D8F5E3CFEB7B}" type="pres">
      <dgm:prSet presAssocID="{DAD443C1-E9A9-4B55-B4A3-B54D1E4BB09E}" presName="parentText" presStyleLbl="node1" presStyleIdx="1" presStyleCnt="4">
        <dgm:presLayoutVars>
          <dgm:chMax val="1"/>
          <dgm:bulletEnabled val="1"/>
        </dgm:presLayoutVars>
      </dgm:prSet>
      <dgm:spPr/>
    </dgm:pt>
    <dgm:pt modelId="{B3AE7B6A-7867-4565-82E8-1DE4E500D217}" type="pres">
      <dgm:prSet presAssocID="{DAD443C1-E9A9-4B55-B4A3-B54D1E4BB09E}" presName="descendantText" presStyleLbl="alignAccFollowNode1" presStyleIdx="1" presStyleCnt="3">
        <dgm:presLayoutVars>
          <dgm:bulletEnabled val="1"/>
        </dgm:presLayoutVars>
      </dgm:prSet>
      <dgm:spPr/>
    </dgm:pt>
    <dgm:pt modelId="{F1088171-42EA-4767-BD34-C60F6C0CC69D}" type="pres">
      <dgm:prSet presAssocID="{DDBBDB1B-C691-451F-9925-2F0176217939}" presName="sp" presStyleCnt="0"/>
      <dgm:spPr/>
    </dgm:pt>
    <dgm:pt modelId="{A20B75B5-56FF-4A1E-BF1B-E650B80B79F8}" type="pres">
      <dgm:prSet presAssocID="{7701BEC5-103D-4017-AEDA-155C6BEF3444}" presName="linNode" presStyleCnt="0"/>
      <dgm:spPr/>
    </dgm:pt>
    <dgm:pt modelId="{FB5D53A4-56EB-4667-97A4-7F46ABBCC0F6}" type="pres">
      <dgm:prSet presAssocID="{7701BEC5-103D-4017-AEDA-155C6BEF3444}" presName="parentText" presStyleLbl="node1" presStyleIdx="2" presStyleCnt="4">
        <dgm:presLayoutVars>
          <dgm:chMax val="1"/>
          <dgm:bulletEnabled val="1"/>
        </dgm:presLayoutVars>
      </dgm:prSet>
      <dgm:spPr/>
    </dgm:pt>
    <dgm:pt modelId="{EAA6029E-DFCA-4A1E-BBCF-0150C0844574}" type="pres">
      <dgm:prSet presAssocID="{7701BEC5-103D-4017-AEDA-155C6BEF3444}" presName="descendantText" presStyleLbl="alignAccFollowNode1" presStyleIdx="2" presStyleCnt="3" custLinFactNeighborY="0">
        <dgm:presLayoutVars>
          <dgm:bulletEnabled val="1"/>
        </dgm:presLayoutVars>
      </dgm:prSet>
      <dgm:spPr/>
    </dgm:pt>
    <dgm:pt modelId="{EFD96D8B-3BD5-4063-A200-28DC71D2DE93}" type="pres">
      <dgm:prSet presAssocID="{07ABA2B1-3F9A-4C50-B22A-337347B8ED23}" presName="sp" presStyleCnt="0"/>
      <dgm:spPr/>
    </dgm:pt>
    <dgm:pt modelId="{FCEF729D-3D65-4765-85AA-D8D67BD868E4}" type="pres">
      <dgm:prSet presAssocID="{32865C89-C9FF-4DC4-A35E-C7CAACD7A5F1}" presName="linNode" presStyleCnt="0"/>
      <dgm:spPr/>
    </dgm:pt>
    <dgm:pt modelId="{FA63F55F-9B75-4049-9DF6-6216850DBBAE}" type="pres">
      <dgm:prSet presAssocID="{32865C89-C9FF-4DC4-A35E-C7CAACD7A5F1}" presName="parentText" presStyleLbl="node1" presStyleIdx="3" presStyleCnt="4">
        <dgm:presLayoutVars>
          <dgm:chMax val="1"/>
          <dgm:bulletEnabled val="1"/>
        </dgm:presLayoutVars>
      </dgm:prSet>
      <dgm:spPr/>
    </dgm:pt>
  </dgm:ptLst>
  <dgm:cxnLst>
    <dgm:cxn modelId="{3C033B0C-EECD-4DE9-96B6-739A6D3AFBB4}" srcId="{DAD443C1-E9A9-4B55-B4A3-B54D1E4BB09E}" destId="{95E2A7E1-A49B-4892-AC76-E7F9CE47F21B}" srcOrd="0" destOrd="0" parTransId="{DCF251AE-7624-4E7F-AC10-09820234DF2A}" sibTransId="{8497A587-2D5C-4E74-8607-4EEFBE7F5FC4}"/>
    <dgm:cxn modelId="{0FF2EF11-6457-4B81-B3AB-DFAC463DD6A6}" srcId="{093FE3F9-A731-495D-88FC-D8E833706D3A}" destId="{DAD443C1-E9A9-4B55-B4A3-B54D1E4BB09E}" srcOrd="1" destOrd="0" parTransId="{277622E5-144E-4B7F-9526-87015F8969BC}" sibTransId="{DDBBDB1B-C691-451F-9925-2F0176217939}"/>
    <dgm:cxn modelId="{B246F917-A018-4719-9BD9-9A10D1FD1591}" type="presOf" srcId="{95E2A7E1-A49B-4892-AC76-E7F9CE47F21B}" destId="{B3AE7B6A-7867-4565-82E8-1DE4E500D217}" srcOrd="0" destOrd="0" presId="urn:microsoft.com/office/officeart/2005/8/layout/vList5"/>
    <dgm:cxn modelId="{4342A423-F195-45E2-9E27-8C66CD1F00FE}" srcId="{093FE3F9-A731-495D-88FC-D8E833706D3A}" destId="{32865C89-C9FF-4DC4-A35E-C7CAACD7A5F1}" srcOrd="3" destOrd="0" parTransId="{1EA7D1F9-ED5C-4B0B-AB9C-DB1CEBA78A88}" sibTransId="{63176C32-84FB-48C5-B630-2FAB5B7591CD}"/>
    <dgm:cxn modelId="{BA206227-0DB1-4A8D-8551-4FF7CBDFE7CD}" type="presOf" srcId="{DAD443C1-E9A9-4B55-B4A3-B54D1E4BB09E}" destId="{4DF9F598-65A3-4AF5-90DE-D8F5E3CFEB7B}" srcOrd="0" destOrd="0" presId="urn:microsoft.com/office/officeart/2005/8/layout/vList5"/>
    <dgm:cxn modelId="{75FCDC5C-F88F-4499-85C9-3C16B83A48C5}" srcId="{093FE3F9-A731-495D-88FC-D8E833706D3A}" destId="{7701BEC5-103D-4017-AEDA-155C6BEF3444}" srcOrd="2" destOrd="0" parTransId="{117B4807-92FC-459F-992C-052B209ADDDB}" sibTransId="{07ABA2B1-3F9A-4C50-B22A-337347B8ED23}"/>
    <dgm:cxn modelId="{A0608C6A-00EB-4A52-8CC1-45931F4E051A}" srcId="{7701BEC5-103D-4017-AEDA-155C6BEF3444}" destId="{83820FBC-9ED1-496B-92AB-44FBA2E4E72A}" srcOrd="0" destOrd="0" parTransId="{B328BF0B-737C-4FE0-949E-D6FA5D1EA7A6}" sibTransId="{FEFF5D97-53D1-47B9-AA49-8455B930049D}"/>
    <dgm:cxn modelId="{9D7E8150-1F7F-475B-8AAC-2D8A85951E09}" type="presOf" srcId="{83820FBC-9ED1-496B-92AB-44FBA2E4E72A}" destId="{EAA6029E-DFCA-4A1E-BBCF-0150C0844574}" srcOrd="0" destOrd="0" presId="urn:microsoft.com/office/officeart/2005/8/layout/vList5"/>
    <dgm:cxn modelId="{C2141A54-FE5C-452F-9FB8-AF4BFD7B972F}" type="presOf" srcId="{1F31773D-21CD-4DA2-8BDB-658A299C5E85}" destId="{AF2B8125-608F-4CD4-B4EF-B4DFA686071B}" srcOrd="0" destOrd="0" presId="urn:microsoft.com/office/officeart/2005/8/layout/vList5"/>
    <dgm:cxn modelId="{F78B9F80-4F97-4252-A1C3-28A150564238}" type="presOf" srcId="{093FE3F9-A731-495D-88FC-D8E833706D3A}" destId="{C656E31E-8FC0-4EFC-9C99-45666CF205F7}" srcOrd="0" destOrd="0" presId="urn:microsoft.com/office/officeart/2005/8/layout/vList5"/>
    <dgm:cxn modelId="{9640148A-A99B-497C-9F2C-08A10ED65C79}" type="presOf" srcId="{32865C89-C9FF-4DC4-A35E-C7CAACD7A5F1}" destId="{FA63F55F-9B75-4049-9DF6-6216850DBBAE}" srcOrd="0" destOrd="0" presId="urn:microsoft.com/office/officeart/2005/8/layout/vList5"/>
    <dgm:cxn modelId="{2DAA118B-11AB-478F-9E91-3A4C9E1D4314}" type="presOf" srcId="{7701BEC5-103D-4017-AEDA-155C6BEF3444}" destId="{FB5D53A4-56EB-4667-97A4-7F46ABBCC0F6}" srcOrd="0" destOrd="0" presId="urn:microsoft.com/office/officeart/2005/8/layout/vList5"/>
    <dgm:cxn modelId="{C700C3EB-19F4-4F0D-B2FC-38A141897AF4}" type="presOf" srcId="{F7746EBC-39EA-4902-B4A8-3EA6019F06EC}" destId="{3FFD3A35-5CAC-417C-B516-91A7968CA72B}" srcOrd="0" destOrd="0" presId="urn:microsoft.com/office/officeart/2005/8/layout/vList5"/>
    <dgm:cxn modelId="{D4EBBBF4-D4D8-4622-ADEA-D109457E5911}" srcId="{F7746EBC-39EA-4902-B4A8-3EA6019F06EC}" destId="{1F31773D-21CD-4DA2-8BDB-658A299C5E85}" srcOrd="0" destOrd="0" parTransId="{2BB91274-C26E-4369-BEAD-0211C82DE8D5}" sibTransId="{A469FA7E-3229-4A8C-8FA1-76C8B7064C0E}"/>
    <dgm:cxn modelId="{E13C8AFA-4889-4A61-89CB-985D0DD4EDC5}" srcId="{093FE3F9-A731-495D-88FC-D8E833706D3A}" destId="{F7746EBC-39EA-4902-B4A8-3EA6019F06EC}" srcOrd="0" destOrd="0" parTransId="{6B1C3A79-08D5-41E6-81DE-E349237AC2AA}" sibTransId="{9678C7E7-0E37-4ECD-962E-6542628E8FA9}"/>
    <dgm:cxn modelId="{57176BBA-D427-4CD1-95F3-5EDEFA5E20DF}" type="presParOf" srcId="{C656E31E-8FC0-4EFC-9C99-45666CF205F7}" destId="{9666F47D-336F-43A5-ACF3-61D8903D6587}" srcOrd="0" destOrd="0" presId="urn:microsoft.com/office/officeart/2005/8/layout/vList5"/>
    <dgm:cxn modelId="{2C316CFE-FA14-4099-B941-55D37BDFC2BB}" type="presParOf" srcId="{9666F47D-336F-43A5-ACF3-61D8903D6587}" destId="{3FFD3A35-5CAC-417C-B516-91A7968CA72B}" srcOrd="0" destOrd="0" presId="urn:microsoft.com/office/officeart/2005/8/layout/vList5"/>
    <dgm:cxn modelId="{A1306DF5-328A-411E-8B6E-61890C14797A}" type="presParOf" srcId="{9666F47D-336F-43A5-ACF3-61D8903D6587}" destId="{AF2B8125-608F-4CD4-B4EF-B4DFA686071B}" srcOrd="1" destOrd="0" presId="urn:microsoft.com/office/officeart/2005/8/layout/vList5"/>
    <dgm:cxn modelId="{FA8F8985-5CA0-4B1E-A952-94A2CC260741}" type="presParOf" srcId="{C656E31E-8FC0-4EFC-9C99-45666CF205F7}" destId="{390995AE-DBB2-4DCA-87FF-0A0DB351F93E}" srcOrd="1" destOrd="0" presId="urn:microsoft.com/office/officeart/2005/8/layout/vList5"/>
    <dgm:cxn modelId="{EA6649BC-118C-43F2-BDA1-7C5711C35280}" type="presParOf" srcId="{C656E31E-8FC0-4EFC-9C99-45666CF205F7}" destId="{FB1157C1-401A-4F0F-8736-F6CA6EF56E51}" srcOrd="2" destOrd="0" presId="urn:microsoft.com/office/officeart/2005/8/layout/vList5"/>
    <dgm:cxn modelId="{35997D02-251A-499F-B596-9A416282644E}" type="presParOf" srcId="{FB1157C1-401A-4F0F-8736-F6CA6EF56E51}" destId="{4DF9F598-65A3-4AF5-90DE-D8F5E3CFEB7B}" srcOrd="0" destOrd="0" presId="urn:microsoft.com/office/officeart/2005/8/layout/vList5"/>
    <dgm:cxn modelId="{FD8C84E1-AC41-49AA-B06D-EFE2FB31578E}" type="presParOf" srcId="{FB1157C1-401A-4F0F-8736-F6CA6EF56E51}" destId="{B3AE7B6A-7867-4565-82E8-1DE4E500D217}" srcOrd="1" destOrd="0" presId="urn:microsoft.com/office/officeart/2005/8/layout/vList5"/>
    <dgm:cxn modelId="{E59A9380-5A23-4905-8434-972FEC1C564B}" type="presParOf" srcId="{C656E31E-8FC0-4EFC-9C99-45666CF205F7}" destId="{F1088171-42EA-4767-BD34-C60F6C0CC69D}" srcOrd="3" destOrd="0" presId="urn:microsoft.com/office/officeart/2005/8/layout/vList5"/>
    <dgm:cxn modelId="{B89E525A-FDA1-40F6-8513-F8F0592A3F0C}" type="presParOf" srcId="{C656E31E-8FC0-4EFC-9C99-45666CF205F7}" destId="{A20B75B5-56FF-4A1E-BF1B-E650B80B79F8}" srcOrd="4" destOrd="0" presId="urn:microsoft.com/office/officeart/2005/8/layout/vList5"/>
    <dgm:cxn modelId="{1D9BFFE7-A7A0-4209-9D93-6788FC96C2AD}" type="presParOf" srcId="{A20B75B5-56FF-4A1E-BF1B-E650B80B79F8}" destId="{FB5D53A4-56EB-4667-97A4-7F46ABBCC0F6}" srcOrd="0" destOrd="0" presId="urn:microsoft.com/office/officeart/2005/8/layout/vList5"/>
    <dgm:cxn modelId="{79768623-96D6-4138-AAB0-663C3512D5E2}" type="presParOf" srcId="{A20B75B5-56FF-4A1E-BF1B-E650B80B79F8}" destId="{EAA6029E-DFCA-4A1E-BBCF-0150C0844574}" srcOrd="1" destOrd="0" presId="urn:microsoft.com/office/officeart/2005/8/layout/vList5"/>
    <dgm:cxn modelId="{501DA0B7-E647-41C6-9F07-46AEEB3F5554}" type="presParOf" srcId="{C656E31E-8FC0-4EFC-9C99-45666CF205F7}" destId="{EFD96D8B-3BD5-4063-A200-28DC71D2DE93}" srcOrd="5" destOrd="0" presId="urn:microsoft.com/office/officeart/2005/8/layout/vList5"/>
    <dgm:cxn modelId="{65720489-64E6-4AD8-910F-EC95B98ED494}" type="presParOf" srcId="{C656E31E-8FC0-4EFC-9C99-45666CF205F7}" destId="{FCEF729D-3D65-4765-85AA-D8D67BD868E4}" srcOrd="6" destOrd="0" presId="urn:microsoft.com/office/officeart/2005/8/layout/vList5"/>
    <dgm:cxn modelId="{345F7241-1532-48CD-A692-D4EEF6EC34E1}" type="presParOf" srcId="{FCEF729D-3D65-4765-85AA-D8D67BD868E4}" destId="{FA63F55F-9B75-4049-9DF6-6216850DBBAE}"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07EE6C-8F4D-44CF-BF09-0792C816637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CO"/>
        </a:p>
      </dgm:t>
    </dgm:pt>
    <dgm:pt modelId="{B6E855BD-1F2C-4CA2-884A-CE28EF8E0583}">
      <dgm:prSet phldrT="[Texto]" custT="1"/>
      <dgm:spPr/>
      <dgm:t>
        <a:bodyPr/>
        <a:lstStyle/>
        <a:p>
          <a:endParaRPr lang="es-CO" sz="2800" b="1" dirty="0">
            <a:solidFill>
              <a:srgbClr val="4526A4"/>
            </a:solidFill>
            <a:latin typeface="Montserrat Light"/>
          </a:endParaRPr>
        </a:p>
        <a:p>
          <a:endParaRPr lang="es-CO" sz="2800" b="1" dirty="0">
            <a:solidFill>
              <a:srgbClr val="4526A4"/>
            </a:solidFill>
            <a:latin typeface="Montserrat Light"/>
          </a:endParaRPr>
        </a:p>
        <a:p>
          <a:endParaRPr lang="es-CO" sz="2800" b="1" dirty="0">
            <a:solidFill>
              <a:srgbClr val="4526A4"/>
            </a:solidFill>
            <a:latin typeface="Montserrat Light"/>
          </a:endParaRPr>
        </a:p>
        <a:p>
          <a:r>
            <a:rPr lang="es-CO" sz="2800" b="1" dirty="0">
              <a:solidFill>
                <a:srgbClr val="4526A4"/>
              </a:solidFill>
              <a:latin typeface="Montserrat Light"/>
            </a:rPr>
            <a:t>¿Qué es lenguaje claro?</a:t>
          </a:r>
          <a:endParaRPr lang="es-CO" sz="2800" dirty="0">
            <a:latin typeface="Montserrat Light"/>
          </a:endParaRPr>
        </a:p>
      </dgm:t>
    </dgm:pt>
    <dgm:pt modelId="{C9733F47-4309-489C-8C1F-2F69F8140759}" type="parTrans" cxnId="{BCCF1A6E-D3F1-4526-B6D1-52295D103AFB}">
      <dgm:prSet/>
      <dgm:spPr/>
      <dgm:t>
        <a:bodyPr/>
        <a:lstStyle/>
        <a:p>
          <a:endParaRPr lang="es-CO"/>
        </a:p>
      </dgm:t>
    </dgm:pt>
    <dgm:pt modelId="{BBB5581A-BB37-46AB-A267-67258EE937ED}" type="sibTrans" cxnId="{BCCF1A6E-D3F1-4526-B6D1-52295D103AFB}">
      <dgm:prSet/>
      <dgm:spPr/>
      <dgm:t>
        <a:bodyPr/>
        <a:lstStyle/>
        <a:p>
          <a:endParaRPr lang="es-CO"/>
        </a:p>
      </dgm:t>
    </dgm:pt>
    <dgm:pt modelId="{FA76EFE9-10EA-498B-9EE3-6F93BFFF87F3}">
      <dgm:prSet phldrT="[Texto]" custT="1"/>
      <dgm:spPr/>
      <dgm:t>
        <a:bodyPr/>
        <a:lstStyle/>
        <a:p>
          <a:pPr algn="ctr"/>
          <a:endParaRPr lang="es-CO" sz="1800" kern="1200" dirty="0">
            <a:solidFill>
              <a:srgbClr val="161F72"/>
            </a:solidFill>
            <a:latin typeface="Montserrat"/>
            <a:ea typeface="+mn-ea"/>
            <a:cs typeface="+mn-cs"/>
          </a:endParaRPr>
        </a:p>
        <a:p>
          <a:pPr algn="ctr"/>
          <a:r>
            <a:rPr lang="es-CO" sz="1800" kern="1200" dirty="0">
              <a:solidFill>
                <a:srgbClr val="161F72"/>
              </a:solidFill>
              <a:latin typeface="Montserrat"/>
              <a:ea typeface="+mn-ea"/>
              <a:cs typeface="+mn-cs"/>
            </a:rPr>
            <a:t>Lenguaje claro es la expresión simple, clara y directa de la información que los ciudadanos y los servidores públicos necesitan conocer</a:t>
          </a:r>
        </a:p>
        <a:p>
          <a:pPr algn="ctr"/>
          <a:r>
            <a:rPr lang="es-CO" sz="1800" b="1" u="sng" kern="1200" dirty="0">
              <a:solidFill>
                <a:srgbClr val="161F72"/>
              </a:solidFill>
              <a:latin typeface="Montserrat"/>
              <a:ea typeface="+mn-ea"/>
              <a:cs typeface="+mn-cs"/>
            </a:rPr>
            <a:t>Secretaria de la Función pública de México</a:t>
          </a:r>
        </a:p>
      </dgm:t>
    </dgm:pt>
    <dgm:pt modelId="{92215BBD-3356-42A7-A091-94CE4F56F142}" type="parTrans" cxnId="{42303093-05BA-4711-B615-4E47D6519690}">
      <dgm:prSet/>
      <dgm:spPr/>
      <dgm:t>
        <a:bodyPr/>
        <a:lstStyle/>
        <a:p>
          <a:endParaRPr lang="es-CO"/>
        </a:p>
      </dgm:t>
    </dgm:pt>
    <dgm:pt modelId="{F10A5B86-C83B-461B-9D01-E8A673E45097}" type="sibTrans" cxnId="{42303093-05BA-4711-B615-4E47D6519690}">
      <dgm:prSet/>
      <dgm:spPr/>
      <dgm:t>
        <a:bodyPr/>
        <a:lstStyle/>
        <a:p>
          <a:endParaRPr lang="es-CO"/>
        </a:p>
      </dgm:t>
    </dgm:pt>
    <dgm:pt modelId="{B32F54A0-4F8E-4147-99C2-3AE3F24208AC}">
      <dgm:prSet phldrT="[Texto]" custT="1"/>
      <dgm:spPr/>
      <dgm:t>
        <a:bodyPr/>
        <a:lstStyle/>
        <a:p>
          <a:pPr marL="0" lvl="0" algn="ctr" defTabSz="800100">
            <a:lnSpc>
              <a:spcPct val="90000"/>
            </a:lnSpc>
            <a:spcBef>
              <a:spcPct val="0"/>
            </a:spcBef>
            <a:spcAft>
              <a:spcPct val="35000"/>
            </a:spcAft>
            <a:buNone/>
          </a:pPr>
          <a:r>
            <a:rPr lang="es-CO" sz="1800" kern="1200" dirty="0">
              <a:solidFill>
                <a:srgbClr val="161F72"/>
              </a:solidFill>
              <a:latin typeface="Montserrat"/>
              <a:ea typeface="+mn-ea"/>
              <a:cs typeface="+mn-cs"/>
            </a:rPr>
            <a:t>El Lenguaje (Ciudadano) es tanto la forma de expresión clara, precisa, completa, confiable y afable como una actitud abierta y comprensiva, que debe ser utilizada por los servidores públicos al informar y dialogar con los ciudadanos para generar una comunicación fluida y cooperada con ellos.</a:t>
          </a:r>
        </a:p>
        <a:p>
          <a:pPr marL="0" lvl="0" algn="ctr" defTabSz="800100">
            <a:lnSpc>
              <a:spcPct val="90000"/>
            </a:lnSpc>
            <a:spcBef>
              <a:spcPct val="0"/>
            </a:spcBef>
            <a:spcAft>
              <a:spcPct val="35000"/>
            </a:spcAft>
            <a:buNone/>
          </a:pPr>
          <a:r>
            <a:rPr lang="es-CO" sz="1800" b="1" u="sng" kern="1200" dirty="0">
              <a:solidFill>
                <a:srgbClr val="161F72"/>
              </a:solidFill>
              <a:latin typeface="Montserrat"/>
              <a:ea typeface="+mn-ea"/>
              <a:cs typeface="+mn-cs"/>
            </a:rPr>
            <a:t>Departamento Administrativo de la Función Pública de México</a:t>
          </a:r>
        </a:p>
      </dgm:t>
    </dgm:pt>
    <dgm:pt modelId="{76A70C97-9592-4B21-ADF8-591988866CAE}" type="parTrans" cxnId="{8046337F-C556-4984-A32E-69249478B4EC}">
      <dgm:prSet/>
      <dgm:spPr/>
      <dgm:t>
        <a:bodyPr/>
        <a:lstStyle/>
        <a:p>
          <a:endParaRPr lang="es-CO"/>
        </a:p>
      </dgm:t>
    </dgm:pt>
    <dgm:pt modelId="{FED4CBD7-FA2D-46A3-932A-19CD5E9A9660}" type="sibTrans" cxnId="{8046337F-C556-4984-A32E-69249478B4EC}">
      <dgm:prSet/>
      <dgm:spPr/>
      <dgm:t>
        <a:bodyPr/>
        <a:lstStyle/>
        <a:p>
          <a:endParaRPr lang="es-CO"/>
        </a:p>
      </dgm:t>
    </dgm:pt>
    <dgm:pt modelId="{EDE704A6-6965-4F24-A53F-3FB28421BD53}">
      <dgm:prSet phldrT="[Texto]" custT="1"/>
      <dgm:spPr/>
      <dgm:t>
        <a:bodyPr/>
        <a:lstStyle/>
        <a:p>
          <a:pPr marL="0" lvl="0" algn="ctr" defTabSz="800100">
            <a:lnSpc>
              <a:spcPct val="90000"/>
            </a:lnSpc>
            <a:spcBef>
              <a:spcPct val="0"/>
            </a:spcBef>
            <a:spcAft>
              <a:spcPct val="35000"/>
            </a:spcAft>
            <a:buNone/>
          </a:pPr>
          <a:r>
            <a:rPr lang="es-CO" sz="1800" kern="1200" dirty="0">
              <a:solidFill>
                <a:srgbClr val="161F72"/>
              </a:solidFill>
              <a:latin typeface="Montserrat"/>
              <a:ea typeface="+mn-ea"/>
              <a:cs typeface="+mn-cs"/>
            </a:rPr>
            <a:t>Una comunicación escrita está en lenguaje claro si su audiencia puede:</a:t>
          </a:r>
        </a:p>
        <a:p>
          <a:pPr marL="0" lvl="0" algn="ctr" defTabSz="800100">
            <a:lnSpc>
              <a:spcPct val="90000"/>
            </a:lnSpc>
            <a:spcBef>
              <a:spcPct val="0"/>
            </a:spcBef>
            <a:spcAft>
              <a:spcPct val="35000"/>
            </a:spcAft>
            <a:buNone/>
          </a:pPr>
          <a:r>
            <a:rPr lang="es-CO" sz="1800" kern="1200" dirty="0">
              <a:solidFill>
                <a:srgbClr val="161F72"/>
              </a:solidFill>
              <a:latin typeface="Montserrat"/>
              <a:ea typeface="+mn-ea"/>
              <a:cs typeface="+mn-cs"/>
            </a:rPr>
            <a:t>• Encontrar lo que necesita</a:t>
          </a:r>
        </a:p>
        <a:p>
          <a:pPr marL="0" lvl="0" algn="ctr" defTabSz="800100">
            <a:lnSpc>
              <a:spcPct val="90000"/>
            </a:lnSpc>
            <a:spcBef>
              <a:spcPct val="0"/>
            </a:spcBef>
            <a:spcAft>
              <a:spcPct val="35000"/>
            </a:spcAft>
            <a:buNone/>
          </a:pPr>
          <a:r>
            <a:rPr lang="es-CO" sz="1800" kern="1200" dirty="0">
              <a:solidFill>
                <a:srgbClr val="161F72"/>
              </a:solidFill>
              <a:latin typeface="Montserrat"/>
              <a:ea typeface="+mn-ea"/>
              <a:cs typeface="+mn-cs"/>
            </a:rPr>
            <a:t>• Entender lo que encuentra</a:t>
          </a:r>
        </a:p>
        <a:p>
          <a:pPr marL="0" lvl="0" algn="ctr" defTabSz="800100">
            <a:lnSpc>
              <a:spcPct val="90000"/>
            </a:lnSpc>
            <a:spcBef>
              <a:spcPct val="0"/>
            </a:spcBef>
            <a:spcAft>
              <a:spcPct val="35000"/>
            </a:spcAft>
            <a:buNone/>
          </a:pPr>
          <a:r>
            <a:rPr lang="es-CO" sz="1800" kern="1200" dirty="0">
              <a:solidFill>
                <a:srgbClr val="161F72"/>
              </a:solidFill>
              <a:latin typeface="Montserrat"/>
              <a:ea typeface="+mn-ea"/>
              <a:cs typeface="+mn-cs"/>
            </a:rPr>
            <a:t>• Usar lo que encuentra para satisfacer sus necesidades</a:t>
          </a:r>
        </a:p>
        <a:p>
          <a:pPr marL="0" lvl="0" algn="ctr" defTabSz="800100">
            <a:lnSpc>
              <a:spcPct val="90000"/>
            </a:lnSpc>
            <a:spcBef>
              <a:spcPct val="0"/>
            </a:spcBef>
            <a:spcAft>
              <a:spcPct val="35000"/>
            </a:spcAft>
            <a:buNone/>
          </a:pPr>
          <a:r>
            <a:rPr lang="es-CO" sz="1800" b="1" u="sng" kern="1200" dirty="0">
              <a:solidFill>
                <a:srgbClr val="161F72"/>
              </a:solidFill>
              <a:latin typeface="Montserrat"/>
              <a:ea typeface="+mn-ea"/>
              <a:cs typeface="+mn-cs"/>
            </a:rPr>
            <a:t>Plain Language Association International</a:t>
          </a:r>
        </a:p>
      </dgm:t>
    </dgm:pt>
    <dgm:pt modelId="{834F61AB-68C0-453C-8A6F-AFE46710E9C1}" type="parTrans" cxnId="{36FE36DE-1FE9-44C9-9A80-5A6B0B31240F}">
      <dgm:prSet/>
      <dgm:spPr/>
      <dgm:t>
        <a:bodyPr/>
        <a:lstStyle/>
        <a:p>
          <a:endParaRPr lang="es-CO"/>
        </a:p>
      </dgm:t>
    </dgm:pt>
    <dgm:pt modelId="{C9916FE8-BF3E-4F39-A388-1BBC82793C07}" type="sibTrans" cxnId="{36FE36DE-1FE9-44C9-9A80-5A6B0B31240F}">
      <dgm:prSet/>
      <dgm:spPr/>
      <dgm:t>
        <a:bodyPr/>
        <a:lstStyle/>
        <a:p>
          <a:endParaRPr lang="es-CO"/>
        </a:p>
      </dgm:t>
    </dgm:pt>
    <dgm:pt modelId="{32AD0C5E-19B3-435C-9CE1-8F3276FD3F5B}" type="pres">
      <dgm:prSet presAssocID="{4907EE6C-8F4D-44CF-BF09-0792C816637B}" presName="vert0" presStyleCnt="0">
        <dgm:presLayoutVars>
          <dgm:dir/>
          <dgm:animOne val="branch"/>
          <dgm:animLvl val="lvl"/>
        </dgm:presLayoutVars>
      </dgm:prSet>
      <dgm:spPr/>
    </dgm:pt>
    <dgm:pt modelId="{4E0B0955-3B80-4147-83B7-305F1C9655B2}" type="pres">
      <dgm:prSet presAssocID="{B6E855BD-1F2C-4CA2-884A-CE28EF8E0583}" presName="thickLine" presStyleLbl="alignNode1" presStyleIdx="0" presStyleCnt="1"/>
      <dgm:spPr/>
    </dgm:pt>
    <dgm:pt modelId="{A43A00DF-AEBE-4C48-AE90-CBCC074C9D78}" type="pres">
      <dgm:prSet presAssocID="{B6E855BD-1F2C-4CA2-884A-CE28EF8E0583}" presName="horz1" presStyleCnt="0"/>
      <dgm:spPr/>
    </dgm:pt>
    <dgm:pt modelId="{F9359D54-0C43-42C7-85F7-6C3D1995AD59}" type="pres">
      <dgm:prSet presAssocID="{B6E855BD-1F2C-4CA2-884A-CE28EF8E0583}" presName="tx1" presStyleLbl="revTx" presStyleIdx="0" presStyleCnt="4" custScaleX="164126"/>
      <dgm:spPr/>
    </dgm:pt>
    <dgm:pt modelId="{5503014D-70C8-45CB-8B13-6E8BD38369A6}" type="pres">
      <dgm:prSet presAssocID="{B6E855BD-1F2C-4CA2-884A-CE28EF8E0583}" presName="vert1" presStyleCnt="0"/>
      <dgm:spPr/>
    </dgm:pt>
    <dgm:pt modelId="{E1A87E64-33D2-4106-8511-1FE91B22A1B4}" type="pres">
      <dgm:prSet presAssocID="{FA76EFE9-10EA-498B-9EE3-6F93BFFF87F3}" presName="vertSpace2a" presStyleCnt="0"/>
      <dgm:spPr/>
    </dgm:pt>
    <dgm:pt modelId="{4CDC5D3C-6949-48C8-85C9-69CBEA512874}" type="pres">
      <dgm:prSet presAssocID="{FA76EFE9-10EA-498B-9EE3-6F93BFFF87F3}" presName="horz2" presStyleCnt="0"/>
      <dgm:spPr/>
    </dgm:pt>
    <dgm:pt modelId="{0079A542-18F8-46E0-8B24-AD1A7AE90584}" type="pres">
      <dgm:prSet presAssocID="{FA76EFE9-10EA-498B-9EE3-6F93BFFF87F3}" presName="horzSpace2" presStyleCnt="0"/>
      <dgm:spPr/>
    </dgm:pt>
    <dgm:pt modelId="{01A4E737-21D3-4E78-A05F-6D77F098CB60}" type="pres">
      <dgm:prSet presAssocID="{FA76EFE9-10EA-498B-9EE3-6F93BFFF87F3}" presName="tx2" presStyleLbl="revTx" presStyleIdx="1" presStyleCnt="4"/>
      <dgm:spPr/>
    </dgm:pt>
    <dgm:pt modelId="{FE6FE4CB-9CC7-4521-821F-AECE2B230963}" type="pres">
      <dgm:prSet presAssocID="{FA76EFE9-10EA-498B-9EE3-6F93BFFF87F3}" presName="vert2" presStyleCnt="0"/>
      <dgm:spPr/>
    </dgm:pt>
    <dgm:pt modelId="{AB82D2F3-4CC9-43FD-8162-1F21B6D37A30}" type="pres">
      <dgm:prSet presAssocID="{FA76EFE9-10EA-498B-9EE3-6F93BFFF87F3}" presName="thinLine2b" presStyleLbl="callout" presStyleIdx="0" presStyleCnt="3"/>
      <dgm:spPr/>
    </dgm:pt>
    <dgm:pt modelId="{8DCD7F8D-CA62-446E-9A35-C2ADD4D4B2D6}" type="pres">
      <dgm:prSet presAssocID="{FA76EFE9-10EA-498B-9EE3-6F93BFFF87F3}" presName="vertSpace2b" presStyleCnt="0"/>
      <dgm:spPr/>
    </dgm:pt>
    <dgm:pt modelId="{FE97CB81-1CA4-4FE5-8FC5-90FB6B104259}" type="pres">
      <dgm:prSet presAssocID="{B32F54A0-4F8E-4147-99C2-3AE3F24208AC}" presName="horz2" presStyleCnt="0"/>
      <dgm:spPr/>
    </dgm:pt>
    <dgm:pt modelId="{52CF8C32-B62B-44E0-A73B-F10DBA6D4352}" type="pres">
      <dgm:prSet presAssocID="{B32F54A0-4F8E-4147-99C2-3AE3F24208AC}" presName="horzSpace2" presStyleCnt="0"/>
      <dgm:spPr/>
    </dgm:pt>
    <dgm:pt modelId="{F3E80257-D248-425A-B4DA-3450068EE0BC}" type="pres">
      <dgm:prSet presAssocID="{B32F54A0-4F8E-4147-99C2-3AE3F24208AC}" presName="tx2" presStyleLbl="revTx" presStyleIdx="2" presStyleCnt="4"/>
      <dgm:spPr/>
    </dgm:pt>
    <dgm:pt modelId="{0CD574FB-7E6E-46B7-A5F4-74E659A246E7}" type="pres">
      <dgm:prSet presAssocID="{B32F54A0-4F8E-4147-99C2-3AE3F24208AC}" presName="vert2" presStyleCnt="0"/>
      <dgm:spPr/>
    </dgm:pt>
    <dgm:pt modelId="{803ABE9F-DFF7-4781-A080-643AE94F98F4}" type="pres">
      <dgm:prSet presAssocID="{B32F54A0-4F8E-4147-99C2-3AE3F24208AC}" presName="thinLine2b" presStyleLbl="callout" presStyleIdx="1" presStyleCnt="3"/>
      <dgm:spPr/>
    </dgm:pt>
    <dgm:pt modelId="{A897A26F-8D7D-4970-9F4E-FBCD47DF4648}" type="pres">
      <dgm:prSet presAssocID="{B32F54A0-4F8E-4147-99C2-3AE3F24208AC}" presName="vertSpace2b" presStyleCnt="0"/>
      <dgm:spPr/>
    </dgm:pt>
    <dgm:pt modelId="{07182BD7-8CD2-4E1F-BA36-841B669DF002}" type="pres">
      <dgm:prSet presAssocID="{EDE704A6-6965-4F24-A53F-3FB28421BD53}" presName="horz2" presStyleCnt="0"/>
      <dgm:spPr/>
    </dgm:pt>
    <dgm:pt modelId="{A003041D-23C3-40AC-87FE-E2A9F25E1A0D}" type="pres">
      <dgm:prSet presAssocID="{EDE704A6-6965-4F24-A53F-3FB28421BD53}" presName="horzSpace2" presStyleCnt="0"/>
      <dgm:spPr/>
    </dgm:pt>
    <dgm:pt modelId="{0F74984B-1B27-4ADA-ADB7-AA3C86790145}" type="pres">
      <dgm:prSet presAssocID="{EDE704A6-6965-4F24-A53F-3FB28421BD53}" presName="tx2" presStyleLbl="revTx" presStyleIdx="3" presStyleCnt="4"/>
      <dgm:spPr/>
    </dgm:pt>
    <dgm:pt modelId="{909974AE-6B48-4DCE-8A9F-5F4A61A1420A}" type="pres">
      <dgm:prSet presAssocID="{EDE704A6-6965-4F24-A53F-3FB28421BD53}" presName="vert2" presStyleCnt="0"/>
      <dgm:spPr/>
    </dgm:pt>
    <dgm:pt modelId="{C7BE9344-3944-4AF6-B68E-D651370FDE8F}" type="pres">
      <dgm:prSet presAssocID="{EDE704A6-6965-4F24-A53F-3FB28421BD53}" presName="thinLine2b" presStyleLbl="callout" presStyleIdx="2" presStyleCnt="3"/>
      <dgm:spPr/>
    </dgm:pt>
    <dgm:pt modelId="{4BB14A83-819E-492A-97B7-29D318B3B6B5}" type="pres">
      <dgm:prSet presAssocID="{EDE704A6-6965-4F24-A53F-3FB28421BD53}" presName="vertSpace2b" presStyleCnt="0"/>
      <dgm:spPr/>
    </dgm:pt>
  </dgm:ptLst>
  <dgm:cxnLst>
    <dgm:cxn modelId="{FBB95316-0C42-425E-923C-CCFB82F4D1CB}" type="presOf" srcId="{EDE704A6-6965-4F24-A53F-3FB28421BD53}" destId="{0F74984B-1B27-4ADA-ADB7-AA3C86790145}" srcOrd="0" destOrd="0" presId="urn:microsoft.com/office/officeart/2008/layout/LinedList"/>
    <dgm:cxn modelId="{BCCF1A6E-D3F1-4526-B6D1-52295D103AFB}" srcId="{4907EE6C-8F4D-44CF-BF09-0792C816637B}" destId="{B6E855BD-1F2C-4CA2-884A-CE28EF8E0583}" srcOrd="0" destOrd="0" parTransId="{C9733F47-4309-489C-8C1F-2F69F8140759}" sibTransId="{BBB5581A-BB37-46AB-A267-67258EE937ED}"/>
    <dgm:cxn modelId="{47DCBA7B-819F-4610-90D6-188F6522B245}" type="presOf" srcId="{B32F54A0-4F8E-4147-99C2-3AE3F24208AC}" destId="{F3E80257-D248-425A-B4DA-3450068EE0BC}" srcOrd="0" destOrd="0" presId="urn:microsoft.com/office/officeart/2008/layout/LinedList"/>
    <dgm:cxn modelId="{8046337F-C556-4984-A32E-69249478B4EC}" srcId="{B6E855BD-1F2C-4CA2-884A-CE28EF8E0583}" destId="{B32F54A0-4F8E-4147-99C2-3AE3F24208AC}" srcOrd="1" destOrd="0" parTransId="{76A70C97-9592-4B21-ADF8-591988866CAE}" sibTransId="{FED4CBD7-FA2D-46A3-932A-19CD5E9A9660}"/>
    <dgm:cxn modelId="{42303093-05BA-4711-B615-4E47D6519690}" srcId="{B6E855BD-1F2C-4CA2-884A-CE28EF8E0583}" destId="{FA76EFE9-10EA-498B-9EE3-6F93BFFF87F3}" srcOrd="0" destOrd="0" parTransId="{92215BBD-3356-42A7-A091-94CE4F56F142}" sibTransId="{F10A5B86-C83B-461B-9D01-E8A673E45097}"/>
    <dgm:cxn modelId="{8D39C39B-24BA-4C20-A478-3D875A74B97C}" type="presOf" srcId="{FA76EFE9-10EA-498B-9EE3-6F93BFFF87F3}" destId="{01A4E737-21D3-4E78-A05F-6D77F098CB60}" srcOrd="0" destOrd="0" presId="urn:microsoft.com/office/officeart/2008/layout/LinedList"/>
    <dgm:cxn modelId="{33BF44A9-D61D-45DE-AA4F-7FA01E29ED65}" type="presOf" srcId="{B6E855BD-1F2C-4CA2-884A-CE28EF8E0583}" destId="{F9359D54-0C43-42C7-85F7-6C3D1995AD59}" srcOrd="0" destOrd="0" presId="urn:microsoft.com/office/officeart/2008/layout/LinedList"/>
    <dgm:cxn modelId="{E624E1DC-E83E-4779-93BB-C83DC4D4C522}" type="presOf" srcId="{4907EE6C-8F4D-44CF-BF09-0792C816637B}" destId="{32AD0C5E-19B3-435C-9CE1-8F3276FD3F5B}" srcOrd="0" destOrd="0" presId="urn:microsoft.com/office/officeart/2008/layout/LinedList"/>
    <dgm:cxn modelId="{36FE36DE-1FE9-44C9-9A80-5A6B0B31240F}" srcId="{B6E855BD-1F2C-4CA2-884A-CE28EF8E0583}" destId="{EDE704A6-6965-4F24-A53F-3FB28421BD53}" srcOrd="2" destOrd="0" parTransId="{834F61AB-68C0-453C-8A6F-AFE46710E9C1}" sibTransId="{C9916FE8-BF3E-4F39-A388-1BBC82793C07}"/>
    <dgm:cxn modelId="{BA710E09-783B-4E34-9C9D-92C695DEB291}" type="presParOf" srcId="{32AD0C5E-19B3-435C-9CE1-8F3276FD3F5B}" destId="{4E0B0955-3B80-4147-83B7-305F1C9655B2}" srcOrd="0" destOrd="0" presId="urn:microsoft.com/office/officeart/2008/layout/LinedList"/>
    <dgm:cxn modelId="{14BA7940-0CBA-4185-A7C4-F0F38D6885B3}" type="presParOf" srcId="{32AD0C5E-19B3-435C-9CE1-8F3276FD3F5B}" destId="{A43A00DF-AEBE-4C48-AE90-CBCC074C9D78}" srcOrd="1" destOrd="0" presId="urn:microsoft.com/office/officeart/2008/layout/LinedList"/>
    <dgm:cxn modelId="{DBD86D10-9E8D-4B93-A49E-6A8F5E641C67}" type="presParOf" srcId="{A43A00DF-AEBE-4C48-AE90-CBCC074C9D78}" destId="{F9359D54-0C43-42C7-85F7-6C3D1995AD59}" srcOrd="0" destOrd="0" presId="urn:microsoft.com/office/officeart/2008/layout/LinedList"/>
    <dgm:cxn modelId="{6265A390-EDC6-43FD-B8F7-7AFE5FADF118}" type="presParOf" srcId="{A43A00DF-AEBE-4C48-AE90-CBCC074C9D78}" destId="{5503014D-70C8-45CB-8B13-6E8BD38369A6}" srcOrd="1" destOrd="0" presId="urn:microsoft.com/office/officeart/2008/layout/LinedList"/>
    <dgm:cxn modelId="{6E7AFC17-F663-456E-B726-196938B87B2A}" type="presParOf" srcId="{5503014D-70C8-45CB-8B13-6E8BD38369A6}" destId="{E1A87E64-33D2-4106-8511-1FE91B22A1B4}" srcOrd="0" destOrd="0" presId="urn:microsoft.com/office/officeart/2008/layout/LinedList"/>
    <dgm:cxn modelId="{66AFEF65-B02A-4A0F-8944-051D511E2152}" type="presParOf" srcId="{5503014D-70C8-45CB-8B13-6E8BD38369A6}" destId="{4CDC5D3C-6949-48C8-85C9-69CBEA512874}" srcOrd="1" destOrd="0" presId="urn:microsoft.com/office/officeart/2008/layout/LinedList"/>
    <dgm:cxn modelId="{7B9C4826-C614-4819-B2E5-10D91FDC7425}" type="presParOf" srcId="{4CDC5D3C-6949-48C8-85C9-69CBEA512874}" destId="{0079A542-18F8-46E0-8B24-AD1A7AE90584}" srcOrd="0" destOrd="0" presId="urn:microsoft.com/office/officeart/2008/layout/LinedList"/>
    <dgm:cxn modelId="{5ECC186F-FF08-4F88-842C-C1FD84767D16}" type="presParOf" srcId="{4CDC5D3C-6949-48C8-85C9-69CBEA512874}" destId="{01A4E737-21D3-4E78-A05F-6D77F098CB60}" srcOrd="1" destOrd="0" presId="urn:microsoft.com/office/officeart/2008/layout/LinedList"/>
    <dgm:cxn modelId="{6627DA85-62A0-413B-A65A-865B04C9C655}" type="presParOf" srcId="{4CDC5D3C-6949-48C8-85C9-69CBEA512874}" destId="{FE6FE4CB-9CC7-4521-821F-AECE2B230963}" srcOrd="2" destOrd="0" presId="urn:microsoft.com/office/officeart/2008/layout/LinedList"/>
    <dgm:cxn modelId="{E4AE582D-F488-4D64-8F40-65F0619B3CD9}" type="presParOf" srcId="{5503014D-70C8-45CB-8B13-6E8BD38369A6}" destId="{AB82D2F3-4CC9-43FD-8162-1F21B6D37A30}" srcOrd="2" destOrd="0" presId="urn:microsoft.com/office/officeart/2008/layout/LinedList"/>
    <dgm:cxn modelId="{38C38AE7-B2DB-4D06-8556-3221DFAC9C53}" type="presParOf" srcId="{5503014D-70C8-45CB-8B13-6E8BD38369A6}" destId="{8DCD7F8D-CA62-446E-9A35-C2ADD4D4B2D6}" srcOrd="3" destOrd="0" presId="urn:microsoft.com/office/officeart/2008/layout/LinedList"/>
    <dgm:cxn modelId="{043641BE-0029-4946-8A53-795D5032C094}" type="presParOf" srcId="{5503014D-70C8-45CB-8B13-6E8BD38369A6}" destId="{FE97CB81-1CA4-4FE5-8FC5-90FB6B104259}" srcOrd="4" destOrd="0" presId="urn:microsoft.com/office/officeart/2008/layout/LinedList"/>
    <dgm:cxn modelId="{8276EC4E-EE54-40A1-A0B7-8F9BAD8B1079}" type="presParOf" srcId="{FE97CB81-1CA4-4FE5-8FC5-90FB6B104259}" destId="{52CF8C32-B62B-44E0-A73B-F10DBA6D4352}" srcOrd="0" destOrd="0" presId="urn:microsoft.com/office/officeart/2008/layout/LinedList"/>
    <dgm:cxn modelId="{A10B626D-CF64-46B8-9AA5-7702010C1BEA}" type="presParOf" srcId="{FE97CB81-1CA4-4FE5-8FC5-90FB6B104259}" destId="{F3E80257-D248-425A-B4DA-3450068EE0BC}" srcOrd="1" destOrd="0" presId="urn:microsoft.com/office/officeart/2008/layout/LinedList"/>
    <dgm:cxn modelId="{BE293D0A-5FF4-454F-B8CC-923438760F11}" type="presParOf" srcId="{FE97CB81-1CA4-4FE5-8FC5-90FB6B104259}" destId="{0CD574FB-7E6E-46B7-A5F4-74E659A246E7}" srcOrd="2" destOrd="0" presId="urn:microsoft.com/office/officeart/2008/layout/LinedList"/>
    <dgm:cxn modelId="{BF2E2FA1-99CA-46DF-995D-565F8D4A02C3}" type="presParOf" srcId="{5503014D-70C8-45CB-8B13-6E8BD38369A6}" destId="{803ABE9F-DFF7-4781-A080-643AE94F98F4}" srcOrd="5" destOrd="0" presId="urn:microsoft.com/office/officeart/2008/layout/LinedList"/>
    <dgm:cxn modelId="{B6F6AA66-6D62-4E0E-883D-83FFC6C06E52}" type="presParOf" srcId="{5503014D-70C8-45CB-8B13-6E8BD38369A6}" destId="{A897A26F-8D7D-4970-9F4E-FBCD47DF4648}" srcOrd="6" destOrd="0" presId="urn:microsoft.com/office/officeart/2008/layout/LinedList"/>
    <dgm:cxn modelId="{E7269B71-4665-48FC-8571-B3DCF62DB7B9}" type="presParOf" srcId="{5503014D-70C8-45CB-8B13-6E8BD38369A6}" destId="{07182BD7-8CD2-4E1F-BA36-841B669DF002}" srcOrd="7" destOrd="0" presId="urn:microsoft.com/office/officeart/2008/layout/LinedList"/>
    <dgm:cxn modelId="{FEE82F9E-3F9F-4085-BFAB-BF1715382237}" type="presParOf" srcId="{07182BD7-8CD2-4E1F-BA36-841B669DF002}" destId="{A003041D-23C3-40AC-87FE-E2A9F25E1A0D}" srcOrd="0" destOrd="0" presId="urn:microsoft.com/office/officeart/2008/layout/LinedList"/>
    <dgm:cxn modelId="{FB23932B-21CE-4FF9-8B67-32F77F09EE86}" type="presParOf" srcId="{07182BD7-8CD2-4E1F-BA36-841B669DF002}" destId="{0F74984B-1B27-4ADA-ADB7-AA3C86790145}" srcOrd="1" destOrd="0" presId="urn:microsoft.com/office/officeart/2008/layout/LinedList"/>
    <dgm:cxn modelId="{E95A0B02-7659-49C1-B1A2-624C04E27857}" type="presParOf" srcId="{07182BD7-8CD2-4E1F-BA36-841B669DF002}" destId="{909974AE-6B48-4DCE-8A9F-5F4A61A1420A}" srcOrd="2" destOrd="0" presId="urn:microsoft.com/office/officeart/2008/layout/LinedList"/>
    <dgm:cxn modelId="{8FA5A1A3-BE49-4B6D-B08C-73F3799DD995}" type="presParOf" srcId="{5503014D-70C8-45CB-8B13-6E8BD38369A6}" destId="{C7BE9344-3944-4AF6-B68E-D651370FDE8F}" srcOrd="8" destOrd="0" presId="urn:microsoft.com/office/officeart/2008/layout/LinedList"/>
    <dgm:cxn modelId="{0A4056C5-1ED9-42FC-86DC-E451B3E862A3}" type="presParOf" srcId="{5503014D-70C8-45CB-8B13-6E8BD38369A6}" destId="{4BB14A83-819E-492A-97B7-29D318B3B6B5}"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82BD62-067C-45DC-B7D5-455C192CCDE9}" type="doc">
      <dgm:prSet loTypeId="urn:microsoft.com/office/officeart/2005/8/layout/hProcess9" loCatId="process" qsTypeId="urn:microsoft.com/office/officeart/2005/8/quickstyle/simple4" qsCatId="simple" csTypeId="urn:microsoft.com/office/officeart/2005/8/colors/colorful5" csCatId="colorful" phldr="1"/>
      <dgm:spPr/>
    </dgm:pt>
    <dgm:pt modelId="{C2A940C7-2BB9-4E17-9521-FCB04E7C772C}">
      <dgm:prSet phldrT="[Texto]"/>
      <dgm:spPr/>
      <dgm:t>
        <a:bodyPr/>
        <a:lstStyle/>
        <a:p>
          <a:r>
            <a:rPr lang="es-CO" b="1">
              <a:latin typeface="Montserrat"/>
            </a:rPr>
            <a:t>Contenido </a:t>
          </a:r>
          <a:endParaRPr lang="es-CO" dirty="0"/>
        </a:p>
      </dgm:t>
    </dgm:pt>
    <dgm:pt modelId="{F0E11E2B-9204-48F8-B324-5DCF5C76383E}" type="parTrans" cxnId="{5115128C-164A-47F1-AF9A-4CF874601488}">
      <dgm:prSet/>
      <dgm:spPr/>
      <dgm:t>
        <a:bodyPr/>
        <a:lstStyle/>
        <a:p>
          <a:endParaRPr lang="es-CO"/>
        </a:p>
      </dgm:t>
    </dgm:pt>
    <dgm:pt modelId="{238D8A06-0523-4A5D-91FC-7ADECF3E038A}" type="sibTrans" cxnId="{5115128C-164A-47F1-AF9A-4CF874601488}">
      <dgm:prSet/>
      <dgm:spPr/>
      <dgm:t>
        <a:bodyPr/>
        <a:lstStyle/>
        <a:p>
          <a:endParaRPr lang="es-CO"/>
        </a:p>
      </dgm:t>
    </dgm:pt>
    <dgm:pt modelId="{446DE748-202C-44F4-9C8E-909A449F21E9}">
      <dgm:prSet phldrT="[Texto]"/>
      <dgm:spPr/>
      <dgm:t>
        <a:bodyPr/>
        <a:lstStyle/>
        <a:p>
          <a:r>
            <a:rPr lang="es-CO" b="1">
              <a:latin typeface="Montserrat"/>
            </a:rPr>
            <a:t>Estructura</a:t>
          </a:r>
          <a:endParaRPr lang="es-CO" dirty="0"/>
        </a:p>
      </dgm:t>
    </dgm:pt>
    <dgm:pt modelId="{3D4D80E9-7CB8-4EF7-A5E4-C36FE2B7E4DF}" type="parTrans" cxnId="{C282A8BC-1DC9-42EE-8F8D-129DDF546A30}">
      <dgm:prSet/>
      <dgm:spPr/>
      <dgm:t>
        <a:bodyPr/>
        <a:lstStyle/>
        <a:p>
          <a:endParaRPr lang="es-CO"/>
        </a:p>
      </dgm:t>
    </dgm:pt>
    <dgm:pt modelId="{399CF28A-BF90-4F0D-93D4-8FF1ED4BC99B}" type="sibTrans" cxnId="{C282A8BC-1DC9-42EE-8F8D-129DDF546A30}">
      <dgm:prSet/>
      <dgm:spPr/>
      <dgm:t>
        <a:bodyPr/>
        <a:lstStyle/>
        <a:p>
          <a:endParaRPr lang="es-CO"/>
        </a:p>
      </dgm:t>
    </dgm:pt>
    <dgm:pt modelId="{6B2C7437-B0FD-4F8C-A919-3E44383323AF}">
      <dgm:prSet phldrT="[Texto]"/>
      <dgm:spPr/>
      <dgm:t>
        <a:bodyPr/>
        <a:lstStyle/>
        <a:p>
          <a:r>
            <a:rPr lang="es-CO" b="1">
              <a:latin typeface="Montserrat"/>
            </a:rPr>
            <a:t>Diseño </a:t>
          </a:r>
          <a:endParaRPr lang="es-CO" dirty="0"/>
        </a:p>
      </dgm:t>
    </dgm:pt>
    <dgm:pt modelId="{77BCAD6C-721E-4237-867C-13130FB2870C}" type="parTrans" cxnId="{46132A43-CE82-4BA5-BDE8-9A8EDD62CEED}">
      <dgm:prSet/>
      <dgm:spPr/>
      <dgm:t>
        <a:bodyPr/>
        <a:lstStyle/>
        <a:p>
          <a:endParaRPr lang="es-CO"/>
        </a:p>
      </dgm:t>
    </dgm:pt>
    <dgm:pt modelId="{635AF1B6-3340-41E3-BCBD-5920B7CE495B}" type="sibTrans" cxnId="{46132A43-CE82-4BA5-BDE8-9A8EDD62CEED}">
      <dgm:prSet/>
      <dgm:spPr/>
      <dgm:t>
        <a:bodyPr/>
        <a:lstStyle/>
        <a:p>
          <a:endParaRPr lang="es-CO"/>
        </a:p>
      </dgm:t>
    </dgm:pt>
    <dgm:pt modelId="{AF510A89-A39A-45E3-B62D-7DE3234260B3}" type="pres">
      <dgm:prSet presAssocID="{9C82BD62-067C-45DC-B7D5-455C192CCDE9}" presName="CompostProcess" presStyleCnt="0">
        <dgm:presLayoutVars>
          <dgm:dir/>
          <dgm:resizeHandles val="exact"/>
        </dgm:presLayoutVars>
      </dgm:prSet>
      <dgm:spPr/>
    </dgm:pt>
    <dgm:pt modelId="{2FCFBD76-1DCA-4520-8ED2-1A06E62FABD9}" type="pres">
      <dgm:prSet presAssocID="{9C82BD62-067C-45DC-B7D5-455C192CCDE9}" presName="arrow" presStyleLbl="bgShp" presStyleIdx="0" presStyleCnt="1"/>
      <dgm:spPr/>
    </dgm:pt>
    <dgm:pt modelId="{9A5729D6-46A4-4712-8FBE-D41A3340D113}" type="pres">
      <dgm:prSet presAssocID="{9C82BD62-067C-45DC-B7D5-455C192CCDE9}" presName="linearProcess" presStyleCnt="0"/>
      <dgm:spPr/>
    </dgm:pt>
    <dgm:pt modelId="{E9F7E7CE-C562-4C13-804E-FC3EEDEF7ACC}" type="pres">
      <dgm:prSet presAssocID="{C2A940C7-2BB9-4E17-9521-FCB04E7C772C}" presName="textNode" presStyleLbl="node1" presStyleIdx="0" presStyleCnt="3">
        <dgm:presLayoutVars>
          <dgm:bulletEnabled val="1"/>
        </dgm:presLayoutVars>
      </dgm:prSet>
      <dgm:spPr/>
    </dgm:pt>
    <dgm:pt modelId="{95A6BBB8-B727-42D3-B22B-D73A4AF11C3C}" type="pres">
      <dgm:prSet presAssocID="{238D8A06-0523-4A5D-91FC-7ADECF3E038A}" presName="sibTrans" presStyleCnt="0"/>
      <dgm:spPr/>
    </dgm:pt>
    <dgm:pt modelId="{814C6940-1AD3-4FBE-873A-7DAAFA5754B8}" type="pres">
      <dgm:prSet presAssocID="{446DE748-202C-44F4-9C8E-909A449F21E9}" presName="textNode" presStyleLbl="node1" presStyleIdx="1" presStyleCnt="3">
        <dgm:presLayoutVars>
          <dgm:bulletEnabled val="1"/>
        </dgm:presLayoutVars>
      </dgm:prSet>
      <dgm:spPr/>
    </dgm:pt>
    <dgm:pt modelId="{FEE1A920-D7C4-4B74-85C2-0B7CDF5C0E0D}" type="pres">
      <dgm:prSet presAssocID="{399CF28A-BF90-4F0D-93D4-8FF1ED4BC99B}" presName="sibTrans" presStyleCnt="0"/>
      <dgm:spPr/>
    </dgm:pt>
    <dgm:pt modelId="{4442C580-74AD-45F0-B307-C4099E3A5CF7}" type="pres">
      <dgm:prSet presAssocID="{6B2C7437-B0FD-4F8C-A919-3E44383323AF}" presName="textNode" presStyleLbl="node1" presStyleIdx="2" presStyleCnt="3">
        <dgm:presLayoutVars>
          <dgm:bulletEnabled val="1"/>
        </dgm:presLayoutVars>
      </dgm:prSet>
      <dgm:spPr/>
    </dgm:pt>
  </dgm:ptLst>
  <dgm:cxnLst>
    <dgm:cxn modelId="{46132A43-CE82-4BA5-BDE8-9A8EDD62CEED}" srcId="{9C82BD62-067C-45DC-B7D5-455C192CCDE9}" destId="{6B2C7437-B0FD-4F8C-A919-3E44383323AF}" srcOrd="2" destOrd="0" parTransId="{77BCAD6C-721E-4237-867C-13130FB2870C}" sibTransId="{635AF1B6-3340-41E3-BCBD-5920B7CE495B}"/>
    <dgm:cxn modelId="{B51DA07E-49FD-4DB9-942C-1408306F6AC2}" type="presOf" srcId="{9C82BD62-067C-45DC-B7D5-455C192CCDE9}" destId="{AF510A89-A39A-45E3-B62D-7DE3234260B3}" srcOrd="0" destOrd="0" presId="urn:microsoft.com/office/officeart/2005/8/layout/hProcess9"/>
    <dgm:cxn modelId="{22975186-6EAF-4955-A8A3-A001CDFE99D0}" type="presOf" srcId="{446DE748-202C-44F4-9C8E-909A449F21E9}" destId="{814C6940-1AD3-4FBE-873A-7DAAFA5754B8}" srcOrd="0" destOrd="0" presId="urn:microsoft.com/office/officeart/2005/8/layout/hProcess9"/>
    <dgm:cxn modelId="{5115128C-164A-47F1-AF9A-4CF874601488}" srcId="{9C82BD62-067C-45DC-B7D5-455C192CCDE9}" destId="{C2A940C7-2BB9-4E17-9521-FCB04E7C772C}" srcOrd="0" destOrd="0" parTransId="{F0E11E2B-9204-48F8-B324-5DCF5C76383E}" sibTransId="{238D8A06-0523-4A5D-91FC-7ADECF3E038A}"/>
    <dgm:cxn modelId="{3A7601B2-93C0-4561-9831-DCEEA73C2D1F}" type="presOf" srcId="{6B2C7437-B0FD-4F8C-A919-3E44383323AF}" destId="{4442C580-74AD-45F0-B307-C4099E3A5CF7}" srcOrd="0" destOrd="0" presId="urn:microsoft.com/office/officeart/2005/8/layout/hProcess9"/>
    <dgm:cxn modelId="{C282A8BC-1DC9-42EE-8F8D-129DDF546A30}" srcId="{9C82BD62-067C-45DC-B7D5-455C192CCDE9}" destId="{446DE748-202C-44F4-9C8E-909A449F21E9}" srcOrd="1" destOrd="0" parTransId="{3D4D80E9-7CB8-4EF7-A5E4-C36FE2B7E4DF}" sibTransId="{399CF28A-BF90-4F0D-93D4-8FF1ED4BC99B}"/>
    <dgm:cxn modelId="{95BA05C9-337A-4783-8DDE-154BAAF2F7C0}" type="presOf" srcId="{C2A940C7-2BB9-4E17-9521-FCB04E7C772C}" destId="{E9F7E7CE-C562-4C13-804E-FC3EEDEF7ACC}" srcOrd="0" destOrd="0" presId="urn:microsoft.com/office/officeart/2005/8/layout/hProcess9"/>
    <dgm:cxn modelId="{3DE20661-537C-423C-B015-175F27AF7D3E}" type="presParOf" srcId="{AF510A89-A39A-45E3-B62D-7DE3234260B3}" destId="{2FCFBD76-1DCA-4520-8ED2-1A06E62FABD9}" srcOrd="0" destOrd="0" presId="urn:microsoft.com/office/officeart/2005/8/layout/hProcess9"/>
    <dgm:cxn modelId="{F7D579E7-F07D-4902-8E6E-A0D08EFFBF65}" type="presParOf" srcId="{AF510A89-A39A-45E3-B62D-7DE3234260B3}" destId="{9A5729D6-46A4-4712-8FBE-D41A3340D113}" srcOrd="1" destOrd="0" presId="urn:microsoft.com/office/officeart/2005/8/layout/hProcess9"/>
    <dgm:cxn modelId="{0D4C8A3F-D957-41B7-A0C0-5FBC866B8D79}" type="presParOf" srcId="{9A5729D6-46A4-4712-8FBE-D41A3340D113}" destId="{E9F7E7CE-C562-4C13-804E-FC3EEDEF7ACC}" srcOrd="0" destOrd="0" presId="urn:microsoft.com/office/officeart/2005/8/layout/hProcess9"/>
    <dgm:cxn modelId="{A29208C2-A428-42EC-AC44-076614014492}" type="presParOf" srcId="{9A5729D6-46A4-4712-8FBE-D41A3340D113}" destId="{95A6BBB8-B727-42D3-B22B-D73A4AF11C3C}" srcOrd="1" destOrd="0" presId="urn:microsoft.com/office/officeart/2005/8/layout/hProcess9"/>
    <dgm:cxn modelId="{262DF0B1-557E-4DBF-9954-69EF59868C50}" type="presParOf" srcId="{9A5729D6-46A4-4712-8FBE-D41A3340D113}" destId="{814C6940-1AD3-4FBE-873A-7DAAFA5754B8}" srcOrd="2" destOrd="0" presId="urn:microsoft.com/office/officeart/2005/8/layout/hProcess9"/>
    <dgm:cxn modelId="{8FC10A8D-027D-4E5A-9CF6-92F30540AA50}" type="presParOf" srcId="{9A5729D6-46A4-4712-8FBE-D41A3340D113}" destId="{FEE1A920-D7C4-4B74-85C2-0B7CDF5C0E0D}" srcOrd="3" destOrd="0" presId="urn:microsoft.com/office/officeart/2005/8/layout/hProcess9"/>
    <dgm:cxn modelId="{0D829464-D6BB-48F0-820A-5465CB3C7CA2}" type="presParOf" srcId="{9A5729D6-46A4-4712-8FBE-D41A3340D113}" destId="{4442C580-74AD-45F0-B307-C4099E3A5CF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6F64F3-3175-485A-8D51-43402ACEB31B}"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s-CO"/>
        </a:p>
      </dgm:t>
    </dgm:pt>
    <dgm:pt modelId="{208DAB8D-D30A-4F23-BB70-033C69C5A916}">
      <dgm:prSet phldrT="[Texto]" custT="1"/>
      <dgm:spPr/>
      <dgm:t>
        <a:bodyPr/>
        <a:lstStyle/>
        <a:p>
          <a:r>
            <a:rPr lang="es-CO" sz="1400" b="1" kern="1200" dirty="0">
              <a:solidFill>
                <a:srgbClr val="161F72"/>
              </a:solidFill>
              <a:latin typeface="Montserrat"/>
              <a:ea typeface="+mn-ea"/>
              <a:cs typeface="+mn-cs"/>
            </a:rPr>
            <a:t>Reduce errores y aclaraciones innecesarias </a:t>
          </a:r>
        </a:p>
      </dgm:t>
    </dgm:pt>
    <dgm:pt modelId="{2BED4C24-5F67-44C5-A56C-C13DC488DFBF}" type="parTrans" cxnId="{B581DC90-E47B-4812-91DE-968DCA48E0ED}">
      <dgm:prSet/>
      <dgm:spPr/>
      <dgm:t>
        <a:bodyPr/>
        <a:lstStyle/>
        <a:p>
          <a:endParaRPr lang="es-CO"/>
        </a:p>
      </dgm:t>
    </dgm:pt>
    <dgm:pt modelId="{AEAB648B-4374-447D-8A92-CCE5160609C7}" type="sibTrans" cxnId="{B581DC90-E47B-4812-91DE-968DCA48E0ED}">
      <dgm:prSet/>
      <dgm:spPr/>
      <dgm:t>
        <a:bodyPr/>
        <a:lstStyle/>
        <a:p>
          <a:endParaRPr lang="es-CO"/>
        </a:p>
      </dgm:t>
    </dgm:pt>
    <dgm:pt modelId="{7AC7896C-B507-4773-8E3F-EFD745CEFEEC}">
      <dgm:prSet phldrT="[Texto]" custT="1"/>
      <dgm:spPr/>
      <dgm:t>
        <a:bodyPr/>
        <a:lstStyle/>
        <a:p>
          <a:pPr marL="285750" indent="-285750" algn="l" defTabSz="914400" rtl="0" eaLnBrk="1" latinLnBrk="0" hangingPunct="1">
            <a:buFont typeface="Arial" panose="020B0604020202020204" pitchFamily="34" charset="0"/>
            <a:buChar char="•"/>
          </a:pPr>
          <a:r>
            <a:rPr lang="es-CO" sz="1400" b="1" kern="1200" dirty="0">
              <a:solidFill>
                <a:srgbClr val="161F72"/>
              </a:solidFill>
              <a:latin typeface="Montserrat"/>
              <a:ea typeface="+mn-ea"/>
              <a:cs typeface="+mn-cs"/>
            </a:rPr>
            <a:t>Reduce cargas y costos para el ciudadano</a:t>
          </a:r>
        </a:p>
      </dgm:t>
    </dgm:pt>
    <dgm:pt modelId="{873162A2-A62F-4738-AD01-B3A51B945E01}" type="parTrans" cxnId="{D45A4F08-FF95-4E87-B7FB-C031CF940EBA}">
      <dgm:prSet/>
      <dgm:spPr/>
      <dgm:t>
        <a:bodyPr/>
        <a:lstStyle/>
        <a:p>
          <a:endParaRPr lang="es-CO"/>
        </a:p>
      </dgm:t>
    </dgm:pt>
    <dgm:pt modelId="{50E76E00-375B-4F46-8AF1-CDC472CF6BAC}" type="sibTrans" cxnId="{D45A4F08-FF95-4E87-B7FB-C031CF940EBA}">
      <dgm:prSet/>
      <dgm:spPr/>
      <dgm:t>
        <a:bodyPr/>
        <a:lstStyle/>
        <a:p>
          <a:endParaRPr lang="es-CO"/>
        </a:p>
      </dgm:t>
    </dgm:pt>
    <dgm:pt modelId="{055F14CF-EBB5-4925-BE7C-C3C1DDF35FC5}">
      <dgm:prSet phldrT="[Texto]" custT="1"/>
      <dgm:spPr/>
      <dgm:t>
        <a:bodyPr/>
        <a:lstStyle/>
        <a:p>
          <a:r>
            <a:rPr lang="es-CO" sz="1400" b="1" kern="1200" dirty="0">
              <a:solidFill>
                <a:srgbClr val="161F72"/>
              </a:solidFill>
              <a:latin typeface="Montserrat"/>
              <a:ea typeface="+mn-ea"/>
              <a:cs typeface="+mn-cs"/>
            </a:rPr>
            <a:t>Reduce costos administrativos y de operación para las entidades</a:t>
          </a:r>
        </a:p>
      </dgm:t>
    </dgm:pt>
    <dgm:pt modelId="{6F4FF3F2-CA1E-46D2-8A77-0FB4A83E1A54}" type="parTrans" cxnId="{BE70D66B-72D4-45C7-8E7C-B4F5327579C4}">
      <dgm:prSet/>
      <dgm:spPr/>
      <dgm:t>
        <a:bodyPr/>
        <a:lstStyle/>
        <a:p>
          <a:endParaRPr lang="es-CO"/>
        </a:p>
      </dgm:t>
    </dgm:pt>
    <dgm:pt modelId="{701A6B9C-09EB-4FFE-8EF6-27272AD769D2}" type="sibTrans" cxnId="{BE70D66B-72D4-45C7-8E7C-B4F5327579C4}">
      <dgm:prSet/>
      <dgm:spPr/>
      <dgm:t>
        <a:bodyPr/>
        <a:lstStyle/>
        <a:p>
          <a:endParaRPr lang="es-CO"/>
        </a:p>
      </dgm:t>
    </dgm:pt>
    <dgm:pt modelId="{AAE3559C-643C-4997-ADFF-C32FBE66AF37}">
      <dgm:prSet phldrT="[Texto]" custT="1"/>
      <dgm:spPr/>
      <dgm:t>
        <a:bodyPr/>
        <a:lstStyle/>
        <a:p>
          <a:pPr marL="0" lvl="0" indent="0" algn="l" defTabSz="622300">
            <a:lnSpc>
              <a:spcPct val="90000"/>
            </a:lnSpc>
            <a:spcBef>
              <a:spcPct val="0"/>
            </a:spcBef>
            <a:spcAft>
              <a:spcPct val="35000"/>
            </a:spcAft>
            <a:buNone/>
          </a:pPr>
          <a:r>
            <a:rPr lang="es-CO" sz="1400" b="1" kern="1200" dirty="0">
              <a:solidFill>
                <a:srgbClr val="161F72"/>
              </a:solidFill>
              <a:latin typeface="Montserrat"/>
              <a:ea typeface="+mn-ea"/>
              <a:cs typeface="+mn-cs"/>
            </a:rPr>
            <a:t>Promueve la transparencia y el acceso a la información pública </a:t>
          </a:r>
        </a:p>
      </dgm:t>
    </dgm:pt>
    <dgm:pt modelId="{78475FCF-9407-47BC-9486-46C212F8EF23}" type="parTrans" cxnId="{A63C5C4B-DF13-4DAA-83BA-7299F97DB5B7}">
      <dgm:prSet/>
      <dgm:spPr/>
      <dgm:t>
        <a:bodyPr/>
        <a:lstStyle/>
        <a:p>
          <a:endParaRPr lang="es-CO"/>
        </a:p>
      </dgm:t>
    </dgm:pt>
    <dgm:pt modelId="{1711E7DD-ADB1-47DE-A907-77F0D7C4A129}" type="sibTrans" cxnId="{A63C5C4B-DF13-4DAA-83BA-7299F97DB5B7}">
      <dgm:prSet/>
      <dgm:spPr/>
      <dgm:t>
        <a:bodyPr/>
        <a:lstStyle/>
        <a:p>
          <a:endParaRPr lang="es-CO"/>
        </a:p>
      </dgm:t>
    </dgm:pt>
    <dgm:pt modelId="{218A9195-60BE-4034-849A-C76CA3194B34}">
      <dgm:prSet phldrT="[Texto]" custT="1"/>
      <dgm:spPr/>
      <dgm:t>
        <a:bodyPr/>
        <a:lstStyle/>
        <a:p>
          <a:r>
            <a:rPr lang="es-CO" sz="1400" b="1" kern="1200" dirty="0">
              <a:solidFill>
                <a:srgbClr val="161F72"/>
              </a:solidFill>
              <a:latin typeface="Montserrat"/>
              <a:ea typeface="+mn-ea"/>
              <a:cs typeface="+mn-cs"/>
            </a:rPr>
            <a:t>Fomenta un ejercicio efectivo de rendición de cuentas por parte del Estado</a:t>
          </a:r>
        </a:p>
      </dgm:t>
    </dgm:pt>
    <dgm:pt modelId="{89A4D4D8-40F8-4548-9D4D-C530FD9F56F0}" type="parTrans" cxnId="{F4FCCAFA-6A59-44C1-B7E8-496059B19057}">
      <dgm:prSet/>
      <dgm:spPr/>
      <dgm:t>
        <a:bodyPr/>
        <a:lstStyle/>
        <a:p>
          <a:endParaRPr lang="es-CO"/>
        </a:p>
      </dgm:t>
    </dgm:pt>
    <dgm:pt modelId="{68D56097-BA8C-4728-B628-45F16F3DE0FC}" type="sibTrans" cxnId="{F4FCCAFA-6A59-44C1-B7E8-496059B19057}">
      <dgm:prSet/>
      <dgm:spPr/>
      <dgm:t>
        <a:bodyPr/>
        <a:lstStyle/>
        <a:p>
          <a:endParaRPr lang="es-CO"/>
        </a:p>
      </dgm:t>
    </dgm:pt>
    <dgm:pt modelId="{7B5E81E1-CD84-4F3A-B6BF-28A856CEB229}">
      <dgm:prSet phldrT="[Texto]" custT="1"/>
      <dgm:spPr/>
      <dgm:t>
        <a:bodyPr/>
        <a:lstStyle/>
        <a:p>
          <a:pPr marL="0" lvl="0" indent="0" algn="l" defTabSz="622300">
            <a:lnSpc>
              <a:spcPct val="90000"/>
            </a:lnSpc>
            <a:spcBef>
              <a:spcPct val="0"/>
            </a:spcBef>
            <a:spcAft>
              <a:spcPct val="35000"/>
            </a:spcAft>
            <a:buNone/>
          </a:pPr>
          <a:r>
            <a:rPr lang="es-CO" sz="1400" b="1" kern="1200" dirty="0">
              <a:solidFill>
                <a:srgbClr val="161F72"/>
              </a:solidFill>
              <a:latin typeface="Montserrat"/>
              <a:ea typeface="+mn-ea"/>
              <a:cs typeface="+mn-cs"/>
            </a:rPr>
            <a:t>Fomenta la inclusión social, para el goce efectivo de derechos en igualdad de condiciones </a:t>
          </a:r>
        </a:p>
      </dgm:t>
    </dgm:pt>
    <dgm:pt modelId="{7A663DC0-7DFF-4AEE-B01D-A4588937C734}" type="parTrans" cxnId="{710E96DF-A21F-452F-8632-5FB6BC63F4CF}">
      <dgm:prSet/>
      <dgm:spPr/>
      <dgm:t>
        <a:bodyPr/>
        <a:lstStyle/>
        <a:p>
          <a:endParaRPr lang="es-CO"/>
        </a:p>
      </dgm:t>
    </dgm:pt>
    <dgm:pt modelId="{196FB950-4A1A-4365-8DB0-F2BDE6F2AFD1}" type="sibTrans" cxnId="{710E96DF-A21F-452F-8632-5FB6BC63F4CF}">
      <dgm:prSet/>
      <dgm:spPr/>
      <dgm:t>
        <a:bodyPr/>
        <a:lstStyle/>
        <a:p>
          <a:endParaRPr lang="es-CO"/>
        </a:p>
      </dgm:t>
    </dgm:pt>
    <dgm:pt modelId="{F21D6B86-6117-4B75-97A4-7A0586E211C0}" type="pres">
      <dgm:prSet presAssocID="{BE6F64F3-3175-485A-8D51-43402ACEB31B}" presName="linear" presStyleCnt="0">
        <dgm:presLayoutVars>
          <dgm:dir/>
          <dgm:animLvl val="lvl"/>
          <dgm:resizeHandles val="exact"/>
        </dgm:presLayoutVars>
      </dgm:prSet>
      <dgm:spPr/>
    </dgm:pt>
    <dgm:pt modelId="{388DC262-513C-41AE-B12B-BC3A2EFE7B43}" type="pres">
      <dgm:prSet presAssocID="{208DAB8D-D30A-4F23-BB70-033C69C5A916}" presName="parentLin" presStyleCnt="0"/>
      <dgm:spPr/>
    </dgm:pt>
    <dgm:pt modelId="{BBFC7A0F-2674-4492-AEA2-6DA03ABF5DB1}" type="pres">
      <dgm:prSet presAssocID="{208DAB8D-D30A-4F23-BB70-033C69C5A916}" presName="parentLeftMargin" presStyleLbl="node1" presStyleIdx="0" presStyleCnt="6"/>
      <dgm:spPr/>
    </dgm:pt>
    <dgm:pt modelId="{DB2151DD-008C-42A4-B087-CC934B472883}" type="pres">
      <dgm:prSet presAssocID="{208DAB8D-D30A-4F23-BB70-033C69C5A916}" presName="parentText" presStyleLbl="node1" presStyleIdx="0" presStyleCnt="6" custLinFactNeighborX="-3479" custLinFactNeighborY="-3037">
        <dgm:presLayoutVars>
          <dgm:chMax val="0"/>
          <dgm:bulletEnabled val="1"/>
        </dgm:presLayoutVars>
      </dgm:prSet>
      <dgm:spPr/>
    </dgm:pt>
    <dgm:pt modelId="{C8DD7B67-A0DF-4270-AA39-94467276864B}" type="pres">
      <dgm:prSet presAssocID="{208DAB8D-D30A-4F23-BB70-033C69C5A916}" presName="negativeSpace" presStyleCnt="0"/>
      <dgm:spPr/>
    </dgm:pt>
    <dgm:pt modelId="{3022CE7D-6AC5-4D21-B4A7-DDAF799883D2}" type="pres">
      <dgm:prSet presAssocID="{208DAB8D-D30A-4F23-BB70-033C69C5A916}" presName="childText" presStyleLbl="conFgAcc1" presStyleIdx="0" presStyleCnt="6">
        <dgm:presLayoutVars>
          <dgm:bulletEnabled val="1"/>
        </dgm:presLayoutVars>
      </dgm:prSet>
      <dgm:spPr/>
    </dgm:pt>
    <dgm:pt modelId="{844EDF72-B88E-416B-AAF2-CE627F78D798}" type="pres">
      <dgm:prSet presAssocID="{AEAB648B-4374-447D-8A92-CCE5160609C7}" presName="spaceBetweenRectangles" presStyleCnt="0"/>
      <dgm:spPr/>
    </dgm:pt>
    <dgm:pt modelId="{CA272667-DA16-45CE-9A64-B181E5CCFEDD}" type="pres">
      <dgm:prSet presAssocID="{7AC7896C-B507-4773-8E3F-EFD745CEFEEC}" presName="parentLin" presStyleCnt="0"/>
      <dgm:spPr/>
    </dgm:pt>
    <dgm:pt modelId="{F5FD14EE-73FF-4425-85CD-C8D0EE931C34}" type="pres">
      <dgm:prSet presAssocID="{7AC7896C-B507-4773-8E3F-EFD745CEFEEC}" presName="parentLeftMargin" presStyleLbl="node1" presStyleIdx="0" presStyleCnt="6"/>
      <dgm:spPr/>
    </dgm:pt>
    <dgm:pt modelId="{C323FA35-15FE-422A-895E-A627FD8A22C7}" type="pres">
      <dgm:prSet presAssocID="{7AC7896C-B507-4773-8E3F-EFD745CEFEEC}" presName="parentText" presStyleLbl="node1" presStyleIdx="1" presStyleCnt="6" custLinFactNeighborX="3479" custLinFactNeighborY="-6074">
        <dgm:presLayoutVars>
          <dgm:chMax val="0"/>
          <dgm:bulletEnabled val="1"/>
        </dgm:presLayoutVars>
      </dgm:prSet>
      <dgm:spPr/>
    </dgm:pt>
    <dgm:pt modelId="{E736F908-C0A4-425D-ACEF-57683B93D034}" type="pres">
      <dgm:prSet presAssocID="{7AC7896C-B507-4773-8E3F-EFD745CEFEEC}" presName="negativeSpace" presStyleCnt="0"/>
      <dgm:spPr/>
    </dgm:pt>
    <dgm:pt modelId="{45BACFD3-2A8C-4B17-B3E7-FB6990FD7BFE}" type="pres">
      <dgm:prSet presAssocID="{7AC7896C-B507-4773-8E3F-EFD745CEFEEC}" presName="childText" presStyleLbl="conFgAcc1" presStyleIdx="1" presStyleCnt="6">
        <dgm:presLayoutVars>
          <dgm:bulletEnabled val="1"/>
        </dgm:presLayoutVars>
      </dgm:prSet>
      <dgm:spPr/>
    </dgm:pt>
    <dgm:pt modelId="{392EA5EB-E0ED-4148-8541-90CD63567D17}" type="pres">
      <dgm:prSet presAssocID="{50E76E00-375B-4F46-8AF1-CDC472CF6BAC}" presName="spaceBetweenRectangles" presStyleCnt="0"/>
      <dgm:spPr/>
    </dgm:pt>
    <dgm:pt modelId="{32C16CF0-13C8-4D78-ACC3-2AEA39141766}" type="pres">
      <dgm:prSet presAssocID="{055F14CF-EBB5-4925-BE7C-C3C1DDF35FC5}" presName="parentLin" presStyleCnt="0"/>
      <dgm:spPr/>
    </dgm:pt>
    <dgm:pt modelId="{841244BE-E673-41A5-888F-FA0D2B6C1DB0}" type="pres">
      <dgm:prSet presAssocID="{055F14CF-EBB5-4925-BE7C-C3C1DDF35FC5}" presName="parentLeftMargin" presStyleLbl="node1" presStyleIdx="1" presStyleCnt="6"/>
      <dgm:spPr/>
    </dgm:pt>
    <dgm:pt modelId="{0E602BBD-876E-4B3A-87FD-0A59E9EFBE42}" type="pres">
      <dgm:prSet presAssocID="{055F14CF-EBB5-4925-BE7C-C3C1DDF35FC5}" presName="parentText" presStyleLbl="node1" presStyleIdx="2" presStyleCnt="6">
        <dgm:presLayoutVars>
          <dgm:chMax val="0"/>
          <dgm:bulletEnabled val="1"/>
        </dgm:presLayoutVars>
      </dgm:prSet>
      <dgm:spPr/>
    </dgm:pt>
    <dgm:pt modelId="{A12EEB4A-F23B-496F-B817-55AA24B60B70}" type="pres">
      <dgm:prSet presAssocID="{055F14CF-EBB5-4925-BE7C-C3C1DDF35FC5}" presName="negativeSpace" presStyleCnt="0"/>
      <dgm:spPr/>
    </dgm:pt>
    <dgm:pt modelId="{BB8B94D8-FEBA-4AA8-BB49-8AAA29790195}" type="pres">
      <dgm:prSet presAssocID="{055F14CF-EBB5-4925-BE7C-C3C1DDF35FC5}" presName="childText" presStyleLbl="conFgAcc1" presStyleIdx="2" presStyleCnt="6">
        <dgm:presLayoutVars>
          <dgm:bulletEnabled val="1"/>
        </dgm:presLayoutVars>
      </dgm:prSet>
      <dgm:spPr/>
    </dgm:pt>
    <dgm:pt modelId="{0D11AE86-D980-408E-9ECF-593DCD0837FD}" type="pres">
      <dgm:prSet presAssocID="{701A6B9C-09EB-4FFE-8EF6-27272AD769D2}" presName="spaceBetweenRectangles" presStyleCnt="0"/>
      <dgm:spPr/>
    </dgm:pt>
    <dgm:pt modelId="{55EB2D55-5B02-4E26-AAA6-109B60BFF514}" type="pres">
      <dgm:prSet presAssocID="{218A9195-60BE-4034-849A-C76CA3194B34}" presName="parentLin" presStyleCnt="0"/>
      <dgm:spPr/>
    </dgm:pt>
    <dgm:pt modelId="{AB45B7A5-CB89-49D2-A02B-7A8F8E41E7B2}" type="pres">
      <dgm:prSet presAssocID="{218A9195-60BE-4034-849A-C76CA3194B34}" presName="parentLeftMargin" presStyleLbl="node1" presStyleIdx="2" presStyleCnt="6"/>
      <dgm:spPr/>
    </dgm:pt>
    <dgm:pt modelId="{A11D6012-89F4-4FD7-A7AA-9E2C1225F729}" type="pres">
      <dgm:prSet presAssocID="{218A9195-60BE-4034-849A-C76CA3194B34}" presName="parentText" presStyleLbl="node1" presStyleIdx="3" presStyleCnt="6">
        <dgm:presLayoutVars>
          <dgm:chMax val="0"/>
          <dgm:bulletEnabled val="1"/>
        </dgm:presLayoutVars>
      </dgm:prSet>
      <dgm:spPr/>
    </dgm:pt>
    <dgm:pt modelId="{BAD6C8C2-AF69-475F-903D-FA531D6B36E5}" type="pres">
      <dgm:prSet presAssocID="{218A9195-60BE-4034-849A-C76CA3194B34}" presName="negativeSpace" presStyleCnt="0"/>
      <dgm:spPr/>
    </dgm:pt>
    <dgm:pt modelId="{FF837AA7-BAD8-420E-8AB2-CE1408126033}" type="pres">
      <dgm:prSet presAssocID="{218A9195-60BE-4034-849A-C76CA3194B34}" presName="childText" presStyleLbl="conFgAcc1" presStyleIdx="3" presStyleCnt="6">
        <dgm:presLayoutVars>
          <dgm:bulletEnabled val="1"/>
        </dgm:presLayoutVars>
      </dgm:prSet>
      <dgm:spPr/>
    </dgm:pt>
    <dgm:pt modelId="{230AC951-5188-4D18-A7E1-CCCE1ACC0C0A}" type="pres">
      <dgm:prSet presAssocID="{68D56097-BA8C-4728-B628-45F16F3DE0FC}" presName="spaceBetweenRectangles" presStyleCnt="0"/>
      <dgm:spPr/>
    </dgm:pt>
    <dgm:pt modelId="{B33DE155-E337-497A-A178-A976A20D9320}" type="pres">
      <dgm:prSet presAssocID="{AAE3559C-643C-4997-ADFF-C32FBE66AF37}" presName="parentLin" presStyleCnt="0"/>
      <dgm:spPr/>
    </dgm:pt>
    <dgm:pt modelId="{7991D255-44CF-416B-AC26-D0DFA6672D20}" type="pres">
      <dgm:prSet presAssocID="{AAE3559C-643C-4997-ADFF-C32FBE66AF37}" presName="parentLeftMargin" presStyleLbl="node1" presStyleIdx="3" presStyleCnt="6"/>
      <dgm:spPr/>
    </dgm:pt>
    <dgm:pt modelId="{D2916B89-9860-4F46-A1A9-D27734AB35D8}" type="pres">
      <dgm:prSet presAssocID="{AAE3559C-643C-4997-ADFF-C32FBE66AF37}" presName="parentText" presStyleLbl="node1" presStyleIdx="4" presStyleCnt="6">
        <dgm:presLayoutVars>
          <dgm:chMax val="0"/>
          <dgm:bulletEnabled val="1"/>
        </dgm:presLayoutVars>
      </dgm:prSet>
      <dgm:spPr/>
    </dgm:pt>
    <dgm:pt modelId="{E5E36C9E-21C4-406C-B270-EB6DEE705E09}" type="pres">
      <dgm:prSet presAssocID="{AAE3559C-643C-4997-ADFF-C32FBE66AF37}" presName="negativeSpace" presStyleCnt="0"/>
      <dgm:spPr/>
    </dgm:pt>
    <dgm:pt modelId="{E04199AD-8622-4A61-9C87-8E746F9088E5}" type="pres">
      <dgm:prSet presAssocID="{AAE3559C-643C-4997-ADFF-C32FBE66AF37}" presName="childText" presStyleLbl="conFgAcc1" presStyleIdx="4" presStyleCnt="6">
        <dgm:presLayoutVars>
          <dgm:bulletEnabled val="1"/>
        </dgm:presLayoutVars>
      </dgm:prSet>
      <dgm:spPr/>
    </dgm:pt>
    <dgm:pt modelId="{7F0C271B-2324-4D07-A253-D9E1487C9E9F}" type="pres">
      <dgm:prSet presAssocID="{1711E7DD-ADB1-47DE-A907-77F0D7C4A129}" presName="spaceBetweenRectangles" presStyleCnt="0"/>
      <dgm:spPr/>
    </dgm:pt>
    <dgm:pt modelId="{BB63AE7D-2D31-4E85-8EC6-FA7D6EB90674}" type="pres">
      <dgm:prSet presAssocID="{7B5E81E1-CD84-4F3A-B6BF-28A856CEB229}" presName="parentLin" presStyleCnt="0"/>
      <dgm:spPr/>
    </dgm:pt>
    <dgm:pt modelId="{B1B3B209-E2E1-449A-9397-938972C6DAB0}" type="pres">
      <dgm:prSet presAssocID="{7B5E81E1-CD84-4F3A-B6BF-28A856CEB229}" presName="parentLeftMargin" presStyleLbl="node1" presStyleIdx="4" presStyleCnt="6"/>
      <dgm:spPr/>
    </dgm:pt>
    <dgm:pt modelId="{2D907C3A-F4BE-4E05-9EFB-D99DA284DC41}" type="pres">
      <dgm:prSet presAssocID="{7B5E81E1-CD84-4F3A-B6BF-28A856CEB229}" presName="parentText" presStyleLbl="node1" presStyleIdx="5" presStyleCnt="6">
        <dgm:presLayoutVars>
          <dgm:chMax val="0"/>
          <dgm:bulletEnabled val="1"/>
        </dgm:presLayoutVars>
      </dgm:prSet>
      <dgm:spPr/>
    </dgm:pt>
    <dgm:pt modelId="{5FC4B6A0-BD39-4862-A704-F0E5CA8C6597}" type="pres">
      <dgm:prSet presAssocID="{7B5E81E1-CD84-4F3A-B6BF-28A856CEB229}" presName="negativeSpace" presStyleCnt="0"/>
      <dgm:spPr/>
    </dgm:pt>
    <dgm:pt modelId="{45C9992D-1D0F-45A0-BC8A-2EEBCD348B4C}" type="pres">
      <dgm:prSet presAssocID="{7B5E81E1-CD84-4F3A-B6BF-28A856CEB229}" presName="childText" presStyleLbl="conFgAcc1" presStyleIdx="5" presStyleCnt="6">
        <dgm:presLayoutVars>
          <dgm:bulletEnabled val="1"/>
        </dgm:presLayoutVars>
      </dgm:prSet>
      <dgm:spPr/>
    </dgm:pt>
  </dgm:ptLst>
  <dgm:cxnLst>
    <dgm:cxn modelId="{D45A4F08-FF95-4E87-B7FB-C031CF940EBA}" srcId="{BE6F64F3-3175-485A-8D51-43402ACEB31B}" destId="{7AC7896C-B507-4773-8E3F-EFD745CEFEEC}" srcOrd="1" destOrd="0" parTransId="{873162A2-A62F-4738-AD01-B3A51B945E01}" sibTransId="{50E76E00-375B-4F46-8AF1-CDC472CF6BAC}"/>
    <dgm:cxn modelId="{0A7F741C-AE4E-46D4-9B76-2339CDA314BA}" type="presOf" srcId="{055F14CF-EBB5-4925-BE7C-C3C1DDF35FC5}" destId="{841244BE-E673-41A5-888F-FA0D2B6C1DB0}" srcOrd="0" destOrd="0" presId="urn:microsoft.com/office/officeart/2005/8/layout/list1"/>
    <dgm:cxn modelId="{C415A220-46E1-4B86-A8F8-704CECBE6DC4}" type="presOf" srcId="{7AC7896C-B507-4773-8E3F-EFD745CEFEEC}" destId="{F5FD14EE-73FF-4425-85CD-C8D0EE931C34}" srcOrd="0" destOrd="0" presId="urn:microsoft.com/office/officeart/2005/8/layout/list1"/>
    <dgm:cxn modelId="{671DF82C-ECC9-43BA-9712-D71C0B06C07E}" type="presOf" srcId="{7B5E81E1-CD84-4F3A-B6BF-28A856CEB229}" destId="{B1B3B209-E2E1-449A-9397-938972C6DAB0}" srcOrd="0" destOrd="0" presId="urn:microsoft.com/office/officeart/2005/8/layout/list1"/>
    <dgm:cxn modelId="{4A14822E-399D-424D-86C4-6D5269875F5D}" type="presOf" srcId="{BE6F64F3-3175-485A-8D51-43402ACEB31B}" destId="{F21D6B86-6117-4B75-97A4-7A0586E211C0}" srcOrd="0" destOrd="0" presId="urn:microsoft.com/office/officeart/2005/8/layout/list1"/>
    <dgm:cxn modelId="{50552337-972B-4F51-A065-BDF3B1C6E7B7}" type="presOf" srcId="{218A9195-60BE-4034-849A-C76CA3194B34}" destId="{AB45B7A5-CB89-49D2-A02B-7A8F8E41E7B2}" srcOrd="0" destOrd="0" presId="urn:microsoft.com/office/officeart/2005/8/layout/list1"/>
    <dgm:cxn modelId="{522B7138-F351-4944-9869-58DB1E3CC1E9}" type="presOf" srcId="{7AC7896C-B507-4773-8E3F-EFD745CEFEEC}" destId="{C323FA35-15FE-422A-895E-A627FD8A22C7}" srcOrd="1" destOrd="0" presId="urn:microsoft.com/office/officeart/2005/8/layout/list1"/>
    <dgm:cxn modelId="{BFB2D668-FA13-4F6A-8CFD-18ECA0EFE9C8}" type="presOf" srcId="{208DAB8D-D30A-4F23-BB70-033C69C5A916}" destId="{BBFC7A0F-2674-4492-AEA2-6DA03ABF5DB1}" srcOrd="0" destOrd="0" presId="urn:microsoft.com/office/officeart/2005/8/layout/list1"/>
    <dgm:cxn modelId="{FBAEEC49-29F4-4BD4-8B39-0ED909F05223}" type="presOf" srcId="{AAE3559C-643C-4997-ADFF-C32FBE66AF37}" destId="{D2916B89-9860-4F46-A1A9-D27734AB35D8}" srcOrd="1" destOrd="0" presId="urn:microsoft.com/office/officeart/2005/8/layout/list1"/>
    <dgm:cxn modelId="{A63C5C4B-DF13-4DAA-83BA-7299F97DB5B7}" srcId="{BE6F64F3-3175-485A-8D51-43402ACEB31B}" destId="{AAE3559C-643C-4997-ADFF-C32FBE66AF37}" srcOrd="4" destOrd="0" parTransId="{78475FCF-9407-47BC-9486-46C212F8EF23}" sibTransId="{1711E7DD-ADB1-47DE-A907-77F0D7C4A129}"/>
    <dgm:cxn modelId="{BE70D66B-72D4-45C7-8E7C-B4F5327579C4}" srcId="{BE6F64F3-3175-485A-8D51-43402ACEB31B}" destId="{055F14CF-EBB5-4925-BE7C-C3C1DDF35FC5}" srcOrd="2" destOrd="0" parTransId="{6F4FF3F2-CA1E-46D2-8A77-0FB4A83E1A54}" sibTransId="{701A6B9C-09EB-4FFE-8EF6-27272AD769D2}"/>
    <dgm:cxn modelId="{B581DC90-E47B-4812-91DE-968DCA48E0ED}" srcId="{BE6F64F3-3175-485A-8D51-43402ACEB31B}" destId="{208DAB8D-D30A-4F23-BB70-033C69C5A916}" srcOrd="0" destOrd="0" parTransId="{2BED4C24-5F67-44C5-A56C-C13DC488DFBF}" sibTransId="{AEAB648B-4374-447D-8A92-CCE5160609C7}"/>
    <dgm:cxn modelId="{871B2FC6-0A6A-40A1-8088-08FFA03DADA1}" type="presOf" srcId="{AAE3559C-643C-4997-ADFF-C32FBE66AF37}" destId="{7991D255-44CF-416B-AC26-D0DFA6672D20}" srcOrd="0" destOrd="0" presId="urn:microsoft.com/office/officeart/2005/8/layout/list1"/>
    <dgm:cxn modelId="{1D82D0D5-AAFF-422A-9094-5110C6017664}" type="presOf" srcId="{055F14CF-EBB5-4925-BE7C-C3C1DDF35FC5}" destId="{0E602BBD-876E-4B3A-87FD-0A59E9EFBE42}" srcOrd="1" destOrd="0" presId="urn:microsoft.com/office/officeart/2005/8/layout/list1"/>
    <dgm:cxn modelId="{E76992DE-8AD4-48E3-BA85-708EFF6DF080}" type="presOf" srcId="{208DAB8D-D30A-4F23-BB70-033C69C5A916}" destId="{DB2151DD-008C-42A4-B087-CC934B472883}" srcOrd="1" destOrd="0" presId="urn:microsoft.com/office/officeart/2005/8/layout/list1"/>
    <dgm:cxn modelId="{710E96DF-A21F-452F-8632-5FB6BC63F4CF}" srcId="{BE6F64F3-3175-485A-8D51-43402ACEB31B}" destId="{7B5E81E1-CD84-4F3A-B6BF-28A856CEB229}" srcOrd="5" destOrd="0" parTransId="{7A663DC0-7DFF-4AEE-B01D-A4588937C734}" sibTransId="{196FB950-4A1A-4365-8DB0-F2BDE6F2AFD1}"/>
    <dgm:cxn modelId="{36F13FE1-44C4-4928-B7DF-619056AA0670}" type="presOf" srcId="{218A9195-60BE-4034-849A-C76CA3194B34}" destId="{A11D6012-89F4-4FD7-A7AA-9E2C1225F729}" srcOrd="1" destOrd="0" presId="urn:microsoft.com/office/officeart/2005/8/layout/list1"/>
    <dgm:cxn modelId="{3B1FFFEB-D1AD-4E76-93AF-E0611B8DFF4E}" type="presOf" srcId="{7B5E81E1-CD84-4F3A-B6BF-28A856CEB229}" destId="{2D907C3A-F4BE-4E05-9EFB-D99DA284DC41}" srcOrd="1" destOrd="0" presId="urn:microsoft.com/office/officeart/2005/8/layout/list1"/>
    <dgm:cxn modelId="{F4FCCAFA-6A59-44C1-B7E8-496059B19057}" srcId="{BE6F64F3-3175-485A-8D51-43402ACEB31B}" destId="{218A9195-60BE-4034-849A-C76CA3194B34}" srcOrd="3" destOrd="0" parTransId="{89A4D4D8-40F8-4548-9D4D-C530FD9F56F0}" sibTransId="{68D56097-BA8C-4728-B628-45F16F3DE0FC}"/>
    <dgm:cxn modelId="{74417D9E-89B2-480E-90AA-5CF2793BB4AC}" type="presParOf" srcId="{F21D6B86-6117-4B75-97A4-7A0586E211C0}" destId="{388DC262-513C-41AE-B12B-BC3A2EFE7B43}" srcOrd="0" destOrd="0" presId="urn:microsoft.com/office/officeart/2005/8/layout/list1"/>
    <dgm:cxn modelId="{185CF4C8-D29B-495C-9F7E-0A1F49C5808A}" type="presParOf" srcId="{388DC262-513C-41AE-B12B-BC3A2EFE7B43}" destId="{BBFC7A0F-2674-4492-AEA2-6DA03ABF5DB1}" srcOrd="0" destOrd="0" presId="urn:microsoft.com/office/officeart/2005/8/layout/list1"/>
    <dgm:cxn modelId="{D59D25D4-2EE5-4E05-9A71-17B6DDF3FD12}" type="presParOf" srcId="{388DC262-513C-41AE-B12B-BC3A2EFE7B43}" destId="{DB2151DD-008C-42A4-B087-CC934B472883}" srcOrd="1" destOrd="0" presId="urn:microsoft.com/office/officeart/2005/8/layout/list1"/>
    <dgm:cxn modelId="{EA627714-F553-4721-9CDD-CBBCCB354B8D}" type="presParOf" srcId="{F21D6B86-6117-4B75-97A4-7A0586E211C0}" destId="{C8DD7B67-A0DF-4270-AA39-94467276864B}" srcOrd="1" destOrd="0" presId="urn:microsoft.com/office/officeart/2005/8/layout/list1"/>
    <dgm:cxn modelId="{4D8F86D3-AAC7-4C39-B87E-0F4F07B27D43}" type="presParOf" srcId="{F21D6B86-6117-4B75-97A4-7A0586E211C0}" destId="{3022CE7D-6AC5-4D21-B4A7-DDAF799883D2}" srcOrd="2" destOrd="0" presId="urn:microsoft.com/office/officeart/2005/8/layout/list1"/>
    <dgm:cxn modelId="{F3383773-9AED-4AEA-A807-0678C03469D3}" type="presParOf" srcId="{F21D6B86-6117-4B75-97A4-7A0586E211C0}" destId="{844EDF72-B88E-416B-AAF2-CE627F78D798}" srcOrd="3" destOrd="0" presId="urn:microsoft.com/office/officeart/2005/8/layout/list1"/>
    <dgm:cxn modelId="{0713D8FD-CAB8-418A-A31B-C478608C7DF6}" type="presParOf" srcId="{F21D6B86-6117-4B75-97A4-7A0586E211C0}" destId="{CA272667-DA16-45CE-9A64-B181E5CCFEDD}" srcOrd="4" destOrd="0" presId="urn:microsoft.com/office/officeart/2005/8/layout/list1"/>
    <dgm:cxn modelId="{7E93F4D8-19DC-4FF6-87A2-18AE515E76EF}" type="presParOf" srcId="{CA272667-DA16-45CE-9A64-B181E5CCFEDD}" destId="{F5FD14EE-73FF-4425-85CD-C8D0EE931C34}" srcOrd="0" destOrd="0" presId="urn:microsoft.com/office/officeart/2005/8/layout/list1"/>
    <dgm:cxn modelId="{9A7A41A8-7CF6-4813-B2D9-8DCBD1213E60}" type="presParOf" srcId="{CA272667-DA16-45CE-9A64-B181E5CCFEDD}" destId="{C323FA35-15FE-422A-895E-A627FD8A22C7}" srcOrd="1" destOrd="0" presId="urn:microsoft.com/office/officeart/2005/8/layout/list1"/>
    <dgm:cxn modelId="{FC943786-9C90-46F4-BAEC-5D6E87C0B365}" type="presParOf" srcId="{F21D6B86-6117-4B75-97A4-7A0586E211C0}" destId="{E736F908-C0A4-425D-ACEF-57683B93D034}" srcOrd="5" destOrd="0" presId="urn:microsoft.com/office/officeart/2005/8/layout/list1"/>
    <dgm:cxn modelId="{F8F2543C-055D-407E-ABE5-82B2FBF039E4}" type="presParOf" srcId="{F21D6B86-6117-4B75-97A4-7A0586E211C0}" destId="{45BACFD3-2A8C-4B17-B3E7-FB6990FD7BFE}" srcOrd="6" destOrd="0" presId="urn:microsoft.com/office/officeart/2005/8/layout/list1"/>
    <dgm:cxn modelId="{ADFE8D57-E150-4BC9-B73A-CFB45E948199}" type="presParOf" srcId="{F21D6B86-6117-4B75-97A4-7A0586E211C0}" destId="{392EA5EB-E0ED-4148-8541-90CD63567D17}" srcOrd="7" destOrd="0" presId="urn:microsoft.com/office/officeart/2005/8/layout/list1"/>
    <dgm:cxn modelId="{0AF7CC97-7B46-4A34-B55B-8F161824CEA2}" type="presParOf" srcId="{F21D6B86-6117-4B75-97A4-7A0586E211C0}" destId="{32C16CF0-13C8-4D78-ACC3-2AEA39141766}" srcOrd="8" destOrd="0" presId="urn:microsoft.com/office/officeart/2005/8/layout/list1"/>
    <dgm:cxn modelId="{39519EFF-37F6-418F-9B0C-EAF908FC910E}" type="presParOf" srcId="{32C16CF0-13C8-4D78-ACC3-2AEA39141766}" destId="{841244BE-E673-41A5-888F-FA0D2B6C1DB0}" srcOrd="0" destOrd="0" presId="urn:microsoft.com/office/officeart/2005/8/layout/list1"/>
    <dgm:cxn modelId="{939CB7B6-D1AC-406F-B684-E950BC168E90}" type="presParOf" srcId="{32C16CF0-13C8-4D78-ACC3-2AEA39141766}" destId="{0E602BBD-876E-4B3A-87FD-0A59E9EFBE42}" srcOrd="1" destOrd="0" presId="urn:microsoft.com/office/officeart/2005/8/layout/list1"/>
    <dgm:cxn modelId="{EC2C95D7-FA41-42D5-B118-50775416BE0B}" type="presParOf" srcId="{F21D6B86-6117-4B75-97A4-7A0586E211C0}" destId="{A12EEB4A-F23B-496F-B817-55AA24B60B70}" srcOrd="9" destOrd="0" presId="urn:microsoft.com/office/officeart/2005/8/layout/list1"/>
    <dgm:cxn modelId="{DB06F3D9-9A54-4688-8D44-B3B2338D841C}" type="presParOf" srcId="{F21D6B86-6117-4B75-97A4-7A0586E211C0}" destId="{BB8B94D8-FEBA-4AA8-BB49-8AAA29790195}" srcOrd="10" destOrd="0" presId="urn:microsoft.com/office/officeart/2005/8/layout/list1"/>
    <dgm:cxn modelId="{B52F31F1-8EC4-4569-9933-70ABC16AF75E}" type="presParOf" srcId="{F21D6B86-6117-4B75-97A4-7A0586E211C0}" destId="{0D11AE86-D980-408E-9ECF-593DCD0837FD}" srcOrd="11" destOrd="0" presId="urn:microsoft.com/office/officeart/2005/8/layout/list1"/>
    <dgm:cxn modelId="{043FD123-BD74-4423-84E0-EA333EEB777E}" type="presParOf" srcId="{F21D6B86-6117-4B75-97A4-7A0586E211C0}" destId="{55EB2D55-5B02-4E26-AAA6-109B60BFF514}" srcOrd="12" destOrd="0" presId="urn:microsoft.com/office/officeart/2005/8/layout/list1"/>
    <dgm:cxn modelId="{10B2E25C-C459-4920-9E3C-DA0AE1287FB7}" type="presParOf" srcId="{55EB2D55-5B02-4E26-AAA6-109B60BFF514}" destId="{AB45B7A5-CB89-49D2-A02B-7A8F8E41E7B2}" srcOrd="0" destOrd="0" presId="urn:microsoft.com/office/officeart/2005/8/layout/list1"/>
    <dgm:cxn modelId="{E9AA60D0-F4B3-43C8-8F68-90BA1B6587CA}" type="presParOf" srcId="{55EB2D55-5B02-4E26-AAA6-109B60BFF514}" destId="{A11D6012-89F4-4FD7-A7AA-9E2C1225F729}" srcOrd="1" destOrd="0" presId="urn:microsoft.com/office/officeart/2005/8/layout/list1"/>
    <dgm:cxn modelId="{9414580F-F2C9-4ADA-8A03-142D4F2CC329}" type="presParOf" srcId="{F21D6B86-6117-4B75-97A4-7A0586E211C0}" destId="{BAD6C8C2-AF69-475F-903D-FA531D6B36E5}" srcOrd="13" destOrd="0" presId="urn:microsoft.com/office/officeart/2005/8/layout/list1"/>
    <dgm:cxn modelId="{DCE8DE11-7020-45E6-BDD2-1C652ACAE5AC}" type="presParOf" srcId="{F21D6B86-6117-4B75-97A4-7A0586E211C0}" destId="{FF837AA7-BAD8-420E-8AB2-CE1408126033}" srcOrd="14" destOrd="0" presId="urn:microsoft.com/office/officeart/2005/8/layout/list1"/>
    <dgm:cxn modelId="{04659CFA-9F9A-4BE9-B974-06A5D69987C8}" type="presParOf" srcId="{F21D6B86-6117-4B75-97A4-7A0586E211C0}" destId="{230AC951-5188-4D18-A7E1-CCCE1ACC0C0A}" srcOrd="15" destOrd="0" presId="urn:microsoft.com/office/officeart/2005/8/layout/list1"/>
    <dgm:cxn modelId="{BE39F849-CE15-4C81-9B97-1094FE8AFB73}" type="presParOf" srcId="{F21D6B86-6117-4B75-97A4-7A0586E211C0}" destId="{B33DE155-E337-497A-A178-A976A20D9320}" srcOrd="16" destOrd="0" presId="urn:microsoft.com/office/officeart/2005/8/layout/list1"/>
    <dgm:cxn modelId="{0270FCFF-2C53-46FF-8276-43FCBE99E042}" type="presParOf" srcId="{B33DE155-E337-497A-A178-A976A20D9320}" destId="{7991D255-44CF-416B-AC26-D0DFA6672D20}" srcOrd="0" destOrd="0" presId="urn:microsoft.com/office/officeart/2005/8/layout/list1"/>
    <dgm:cxn modelId="{EC9E5564-C543-43E1-882E-516705518031}" type="presParOf" srcId="{B33DE155-E337-497A-A178-A976A20D9320}" destId="{D2916B89-9860-4F46-A1A9-D27734AB35D8}" srcOrd="1" destOrd="0" presId="urn:microsoft.com/office/officeart/2005/8/layout/list1"/>
    <dgm:cxn modelId="{994C5E21-AA49-448C-8616-0C5A8B817A14}" type="presParOf" srcId="{F21D6B86-6117-4B75-97A4-7A0586E211C0}" destId="{E5E36C9E-21C4-406C-B270-EB6DEE705E09}" srcOrd="17" destOrd="0" presId="urn:microsoft.com/office/officeart/2005/8/layout/list1"/>
    <dgm:cxn modelId="{3E9305E3-C68C-4EFB-BC85-E9EABDC2E562}" type="presParOf" srcId="{F21D6B86-6117-4B75-97A4-7A0586E211C0}" destId="{E04199AD-8622-4A61-9C87-8E746F9088E5}" srcOrd="18" destOrd="0" presId="urn:microsoft.com/office/officeart/2005/8/layout/list1"/>
    <dgm:cxn modelId="{FE17C3D6-DA50-42B8-8732-38A70B7F816B}" type="presParOf" srcId="{F21D6B86-6117-4B75-97A4-7A0586E211C0}" destId="{7F0C271B-2324-4D07-A253-D9E1487C9E9F}" srcOrd="19" destOrd="0" presId="urn:microsoft.com/office/officeart/2005/8/layout/list1"/>
    <dgm:cxn modelId="{F164748C-4CB3-4694-95C6-4D922830B095}" type="presParOf" srcId="{F21D6B86-6117-4B75-97A4-7A0586E211C0}" destId="{BB63AE7D-2D31-4E85-8EC6-FA7D6EB90674}" srcOrd="20" destOrd="0" presId="urn:microsoft.com/office/officeart/2005/8/layout/list1"/>
    <dgm:cxn modelId="{095B6FEC-2267-4EBF-9D2A-13D92171F03A}" type="presParOf" srcId="{BB63AE7D-2D31-4E85-8EC6-FA7D6EB90674}" destId="{B1B3B209-E2E1-449A-9397-938972C6DAB0}" srcOrd="0" destOrd="0" presId="urn:microsoft.com/office/officeart/2005/8/layout/list1"/>
    <dgm:cxn modelId="{168C2668-2807-4C37-BBC9-B3E5FB655100}" type="presParOf" srcId="{BB63AE7D-2D31-4E85-8EC6-FA7D6EB90674}" destId="{2D907C3A-F4BE-4E05-9EFB-D99DA284DC41}" srcOrd="1" destOrd="0" presId="urn:microsoft.com/office/officeart/2005/8/layout/list1"/>
    <dgm:cxn modelId="{6FDBE216-F916-4C57-8AF1-65157762CCC5}" type="presParOf" srcId="{F21D6B86-6117-4B75-97A4-7A0586E211C0}" destId="{5FC4B6A0-BD39-4862-A704-F0E5CA8C6597}" srcOrd="21" destOrd="0" presId="urn:microsoft.com/office/officeart/2005/8/layout/list1"/>
    <dgm:cxn modelId="{5382AE0C-D066-4529-8E42-5ADE28A0C2C0}" type="presParOf" srcId="{F21D6B86-6117-4B75-97A4-7A0586E211C0}" destId="{45C9992D-1D0F-45A0-BC8A-2EEBCD348B4C}"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B8125-608F-4CD4-B4EF-B4DFA686071B}">
      <dsp:nvSpPr>
        <dsp:cNvPr id="0" name=""/>
        <dsp:cNvSpPr/>
      </dsp:nvSpPr>
      <dsp:spPr>
        <a:xfrm rot="5400000">
          <a:off x="6520224" y="-2742857"/>
          <a:ext cx="829671" cy="6527115"/>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CO" sz="1400" kern="1200">
              <a:latin typeface="Calibri" panose="020F0502020204030204"/>
              <a:ea typeface="+mn-ea"/>
              <a:cs typeface="+mn-cs"/>
            </a:rPr>
            <a:t>Señalaron que requieren información menos técnica y si mas detalles y descripciones especificas que les permitan comprender los mecanismos, tramites y servicios disponibles para la gestión de sus solicitudes</a:t>
          </a:r>
          <a:endParaRPr lang="es-CO" sz="1300" kern="1200" dirty="0"/>
        </a:p>
      </dsp:txBody>
      <dsp:txXfrm rot="-5400000">
        <a:off x="3671503" y="146365"/>
        <a:ext cx="6486614" cy="748669"/>
      </dsp:txXfrm>
    </dsp:sp>
    <dsp:sp modelId="{3FFD3A35-5CAC-417C-B516-91A7968CA72B}">
      <dsp:nvSpPr>
        <dsp:cNvPr id="0" name=""/>
        <dsp:cNvSpPr/>
      </dsp:nvSpPr>
      <dsp:spPr>
        <a:xfrm>
          <a:off x="0" y="2156"/>
          <a:ext cx="3671502" cy="103708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CO" sz="1600" b="1" kern="1200"/>
            <a:t>Información incompleta y poco precisa </a:t>
          </a:r>
          <a:endParaRPr lang="es-CO" sz="1600" b="1" kern="1200" dirty="0"/>
        </a:p>
      </dsp:txBody>
      <dsp:txXfrm>
        <a:off x="50627" y="52783"/>
        <a:ext cx="3570248" cy="935835"/>
      </dsp:txXfrm>
    </dsp:sp>
    <dsp:sp modelId="{B3AE7B6A-7867-4565-82E8-1DE4E500D217}">
      <dsp:nvSpPr>
        <dsp:cNvPr id="0" name=""/>
        <dsp:cNvSpPr/>
      </dsp:nvSpPr>
      <dsp:spPr>
        <a:xfrm rot="5400000">
          <a:off x="6520224" y="-1653913"/>
          <a:ext cx="829671" cy="6527115"/>
        </a:xfrm>
        <a:prstGeom prst="round2SameRect">
          <a:avLst/>
        </a:prstGeom>
        <a:solidFill>
          <a:schemeClr val="accent5">
            <a:tint val="40000"/>
            <a:alpha val="90000"/>
            <a:hueOff val="-3369881"/>
            <a:satOff val="-11416"/>
            <a:lumOff val="-1464"/>
            <a:alphaOff val="0"/>
          </a:schemeClr>
        </a:solidFill>
        <a:ln w="6350" cap="flat" cmpd="sng" algn="ctr">
          <a:solidFill>
            <a:schemeClr val="accent5">
              <a:tint val="40000"/>
              <a:alpha val="90000"/>
              <a:hueOff val="-3369881"/>
              <a:satOff val="-11416"/>
              <a:lumOff val="-146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CO" sz="1400" kern="1200" dirty="0"/>
            <a:t>Los servidores públicos recurren a un vocabulario técnico y al uso de siglas y términos que para los ciudadanos son difíciles de comprender</a:t>
          </a:r>
        </a:p>
      </dsp:txBody>
      <dsp:txXfrm rot="-5400000">
        <a:off x="3671503" y="1235309"/>
        <a:ext cx="6486614" cy="748669"/>
      </dsp:txXfrm>
    </dsp:sp>
    <dsp:sp modelId="{4DF9F598-65A3-4AF5-90DE-D8F5E3CFEB7B}">
      <dsp:nvSpPr>
        <dsp:cNvPr id="0" name=""/>
        <dsp:cNvSpPr/>
      </dsp:nvSpPr>
      <dsp:spPr>
        <a:xfrm>
          <a:off x="0" y="1091099"/>
          <a:ext cx="3671502" cy="1037089"/>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CO" sz="1600" b="1" kern="1200" dirty="0"/>
            <a:t>Uso de palabras técnicas, siglas y extranjerismos</a:t>
          </a:r>
        </a:p>
      </dsp:txBody>
      <dsp:txXfrm>
        <a:off x="50627" y="1141726"/>
        <a:ext cx="3570248" cy="935835"/>
      </dsp:txXfrm>
    </dsp:sp>
    <dsp:sp modelId="{EAA6029E-DFCA-4A1E-BBCF-0150C0844574}">
      <dsp:nvSpPr>
        <dsp:cNvPr id="0" name=""/>
        <dsp:cNvSpPr/>
      </dsp:nvSpPr>
      <dsp:spPr>
        <a:xfrm rot="5400000">
          <a:off x="6520224" y="-564970"/>
          <a:ext cx="829671" cy="6527115"/>
        </a:xfrm>
        <a:prstGeom prst="round2SameRect">
          <a:avLst/>
        </a:prstGeom>
        <a:solidFill>
          <a:schemeClr val="accent5">
            <a:tint val="40000"/>
            <a:alpha val="90000"/>
            <a:hueOff val="-6739762"/>
            <a:satOff val="-22832"/>
            <a:lumOff val="-2928"/>
            <a:alphaOff val="0"/>
          </a:schemeClr>
        </a:solidFill>
        <a:ln w="6350" cap="flat" cmpd="sng" algn="ctr">
          <a:solidFill>
            <a:schemeClr val="accent5">
              <a:tint val="40000"/>
              <a:alpha val="90000"/>
              <a:hueOff val="-6739762"/>
              <a:satOff val="-22832"/>
              <a:lumOff val="-29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CO" sz="1400" kern="1200">
              <a:latin typeface="Calibri" panose="020F0502020204030204"/>
              <a:ea typeface="+mn-ea"/>
              <a:cs typeface="+mn-cs"/>
            </a:rPr>
            <a:t>En ocasiones las entidades se extienden en ofrecer información jurídica o conceptual que puede confundir a los ciudadanos y perciben que no les resulta útil para la gestión de sus requerimientos ante la administración </a:t>
          </a:r>
          <a:endParaRPr lang="es-CO" sz="1400" kern="1200" dirty="0">
            <a:latin typeface="Calibri" panose="020F0502020204030204"/>
            <a:ea typeface="+mn-ea"/>
            <a:cs typeface="+mn-cs"/>
          </a:endParaRPr>
        </a:p>
      </dsp:txBody>
      <dsp:txXfrm rot="-5400000">
        <a:off x="3671503" y="2324252"/>
        <a:ext cx="6486614" cy="748669"/>
      </dsp:txXfrm>
    </dsp:sp>
    <dsp:sp modelId="{FB5D53A4-56EB-4667-97A4-7F46ABBCC0F6}">
      <dsp:nvSpPr>
        <dsp:cNvPr id="0" name=""/>
        <dsp:cNvSpPr/>
      </dsp:nvSpPr>
      <dsp:spPr>
        <a:xfrm>
          <a:off x="0" y="2180043"/>
          <a:ext cx="3671502" cy="1037089"/>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CO" sz="1600" b="1" kern="1200"/>
            <a:t>Relevancia de la información </a:t>
          </a:r>
          <a:endParaRPr lang="es-CO" sz="1600" b="1" kern="1200" dirty="0"/>
        </a:p>
      </dsp:txBody>
      <dsp:txXfrm>
        <a:off x="50627" y="2230670"/>
        <a:ext cx="3570248" cy="935835"/>
      </dsp:txXfrm>
    </dsp:sp>
    <dsp:sp modelId="{FA63F55F-9B75-4049-9DF6-6216850DBBAE}">
      <dsp:nvSpPr>
        <dsp:cNvPr id="0" name=""/>
        <dsp:cNvSpPr/>
      </dsp:nvSpPr>
      <dsp:spPr>
        <a:xfrm>
          <a:off x="0" y="3268986"/>
          <a:ext cx="3671502" cy="1037089"/>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CO" sz="1600" b="1" kern="1200"/>
            <a:t>La información proporcionada por las entidades no corresponde con la realidad de los tramites y servicios </a:t>
          </a:r>
          <a:endParaRPr lang="es-CO" sz="1600" b="1" kern="1200" dirty="0"/>
        </a:p>
      </dsp:txBody>
      <dsp:txXfrm>
        <a:off x="50627" y="3319613"/>
        <a:ext cx="3570248" cy="9358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B0955-3B80-4147-83B7-305F1C9655B2}">
      <dsp:nvSpPr>
        <dsp:cNvPr id="0" name=""/>
        <dsp:cNvSpPr/>
      </dsp:nvSpPr>
      <dsp:spPr>
        <a:xfrm>
          <a:off x="0" y="0"/>
          <a:ext cx="1060352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359D54-0C43-42C7-85F7-6C3D1995AD59}">
      <dsp:nvSpPr>
        <dsp:cNvPr id="0" name=""/>
        <dsp:cNvSpPr/>
      </dsp:nvSpPr>
      <dsp:spPr>
        <a:xfrm>
          <a:off x="0" y="0"/>
          <a:ext cx="3082939" cy="5741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s-CO" sz="2800" b="1" kern="1200" dirty="0">
            <a:solidFill>
              <a:srgbClr val="4526A4"/>
            </a:solidFill>
            <a:latin typeface="Montserrat Light"/>
          </a:endParaRPr>
        </a:p>
        <a:p>
          <a:pPr marL="0" lvl="0" indent="0" algn="l" defTabSz="1244600">
            <a:lnSpc>
              <a:spcPct val="90000"/>
            </a:lnSpc>
            <a:spcBef>
              <a:spcPct val="0"/>
            </a:spcBef>
            <a:spcAft>
              <a:spcPct val="35000"/>
            </a:spcAft>
            <a:buNone/>
          </a:pPr>
          <a:endParaRPr lang="es-CO" sz="2800" b="1" kern="1200" dirty="0">
            <a:solidFill>
              <a:srgbClr val="4526A4"/>
            </a:solidFill>
            <a:latin typeface="Montserrat Light"/>
          </a:endParaRPr>
        </a:p>
        <a:p>
          <a:pPr marL="0" lvl="0" indent="0" algn="l" defTabSz="1244600">
            <a:lnSpc>
              <a:spcPct val="90000"/>
            </a:lnSpc>
            <a:spcBef>
              <a:spcPct val="0"/>
            </a:spcBef>
            <a:spcAft>
              <a:spcPct val="35000"/>
            </a:spcAft>
            <a:buNone/>
          </a:pPr>
          <a:endParaRPr lang="es-CO" sz="2800" b="1" kern="1200" dirty="0">
            <a:solidFill>
              <a:srgbClr val="4526A4"/>
            </a:solidFill>
            <a:latin typeface="Montserrat Light"/>
          </a:endParaRPr>
        </a:p>
        <a:p>
          <a:pPr marL="0" lvl="0" indent="0" algn="l" defTabSz="1244600">
            <a:lnSpc>
              <a:spcPct val="90000"/>
            </a:lnSpc>
            <a:spcBef>
              <a:spcPct val="0"/>
            </a:spcBef>
            <a:spcAft>
              <a:spcPct val="35000"/>
            </a:spcAft>
            <a:buNone/>
          </a:pPr>
          <a:r>
            <a:rPr lang="es-CO" sz="2800" b="1" kern="1200" dirty="0">
              <a:solidFill>
                <a:srgbClr val="4526A4"/>
              </a:solidFill>
              <a:latin typeface="Montserrat Light"/>
            </a:rPr>
            <a:t>¿Qué es lenguaje claro?</a:t>
          </a:r>
          <a:endParaRPr lang="es-CO" sz="2800" kern="1200" dirty="0">
            <a:latin typeface="Montserrat Light"/>
          </a:endParaRPr>
        </a:p>
      </dsp:txBody>
      <dsp:txXfrm>
        <a:off x="0" y="0"/>
        <a:ext cx="3082939" cy="5741823"/>
      </dsp:txXfrm>
    </dsp:sp>
    <dsp:sp modelId="{01A4E737-21D3-4E78-A05F-6D77F098CB60}">
      <dsp:nvSpPr>
        <dsp:cNvPr id="0" name=""/>
        <dsp:cNvSpPr/>
      </dsp:nvSpPr>
      <dsp:spPr>
        <a:xfrm>
          <a:off x="3223818" y="89715"/>
          <a:ext cx="7372711" cy="1794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endParaRPr lang="es-CO" sz="1800" kern="1200" dirty="0">
            <a:solidFill>
              <a:srgbClr val="161F72"/>
            </a:solidFill>
            <a:latin typeface="Montserrat"/>
            <a:ea typeface="+mn-ea"/>
            <a:cs typeface="+mn-cs"/>
          </a:endParaRPr>
        </a:p>
        <a:p>
          <a:pPr marL="0" lvl="0" indent="0" algn="ctr" defTabSz="800100">
            <a:lnSpc>
              <a:spcPct val="90000"/>
            </a:lnSpc>
            <a:spcBef>
              <a:spcPct val="0"/>
            </a:spcBef>
            <a:spcAft>
              <a:spcPct val="35000"/>
            </a:spcAft>
            <a:buNone/>
          </a:pPr>
          <a:r>
            <a:rPr lang="es-CO" sz="1800" kern="1200" dirty="0">
              <a:solidFill>
                <a:srgbClr val="161F72"/>
              </a:solidFill>
              <a:latin typeface="Montserrat"/>
              <a:ea typeface="+mn-ea"/>
              <a:cs typeface="+mn-cs"/>
            </a:rPr>
            <a:t>Lenguaje claro es la expresión simple, clara y directa de la información que los ciudadanos y los servidores públicos necesitan conocer</a:t>
          </a:r>
        </a:p>
        <a:p>
          <a:pPr marL="0" lvl="0" indent="0" algn="ctr" defTabSz="800100">
            <a:lnSpc>
              <a:spcPct val="90000"/>
            </a:lnSpc>
            <a:spcBef>
              <a:spcPct val="0"/>
            </a:spcBef>
            <a:spcAft>
              <a:spcPct val="35000"/>
            </a:spcAft>
            <a:buNone/>
          </a:pPr>
          <a:r>
            <a:rPr lang="es-CO" sz="1800" b="1" u="sng" kern="1200" dirty="0">
              <a:solidFill>
                <a:srgbClr val="161F72"/>
              </a:solidFill>
              <a:latin typeface="Montserrat"/>
              <a:ea typeface="+mn-ea"/>
              <a:cs typeface="+mn-cs"/>
            </a:rPr>
            <a:t>Secretaria de la Función pública de México</a:t>
          </a:r>
        </a:p>
      </dsp:txBody>
      <dsp:txXfrm>
        <a:off x="3223818" y="89715"/>
        <a:ext cx="7372711" cy="1794319"/>
      </dsp:txXfrm>
    </dsp:sp>
    <dsp:sp modelId="{AB82D2F3-4CC9-43FD-8162-1F21B6D37A30}">
      <dsp:nvSpPr>
        <dsp:cNvPr id="0" name=""/>
        <dsp:cNvSpPr/>
      </dsp:nvSpPr>
      <dsp:spPr>
        <a:xfrm>
          <a:off x="3082939" y="1884035"/>
          <a:ext cx="751359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E80257-D248-425A-B4DA-3450068EE0BC}">
      <dsp:nvSpPr>
        <dsp:cNvPr id="0" name=""/>
        <dsp:cNvSpPr/>
      </dsp:nvSpPr>
      <dsp:spPr>
        <a:xfrm>
          <a:off x="3223818" y="1973751"/>
          <a:ext cx="7372711" cy="1794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s-CO" sz="1800" kern="1200" dirty="0">
              <a:solidFill>
                <a:srgbClr val="161F72"/>
              </a:solidFill>
              <a:latin typeface="Montserrat"/>
              <a:ea typeface="+mn-ea"/>
              <a:cs typeface="+mn-cs"/>
            </a:rPr>
            <a:t>El Lenguaje (Ciudadano) es tanto la forma de expresión clara, precisa, completa, confiable y afable como una actitud abierta y comprensiva, que debe ser utilizada por los servidores públicos al informar y dialogar con los ciudadanos para generar una comunicación fluida y cooperada con ellos.</a:t>
          </a:r>
        </a:p>
        <a:p>
          <a:pPr marL="0" lvl="0" indent="0" algn="ctr" defTabSz="800100">
            <a:lnSpc>
              <a:spcPct val="90000"/>
            </a:lnSpc>
            <a:spcBef>
              <a:spcPct val="0"/>
            </a:spcBef>
            <a:spcAft>
              <a:spcPct val="35000"/>
            </a:spcAft>
            <a:buNone/>
          </a:pPr>
          <a:r>
            <a:rPr lang="es-CO" sz="1800" b="1" u="sng" kern="1200" dirty="0">
              <a:solidFill>
                <a:srgbClr val="161F72"/>
              </a:solidFill>
              <a:latin typeface="Montserrat"/>
              <a:ea typeface="+mn-ea"/>
              <a:cs typeface="+mn-cs"/>
            </a:rPr>
            <a:t>Departamento Administrativo de la Función Pública de México</a:t>
          </a:r>
        </a:p>
      </dsp:txBody>
      <dsp:txXfrm>
        <a:off x="3223818" y="1973751"/>
        <a:ext cx="7372711" cy="1794319"/>
      </dsp:txXfrm>
    </dsp:sp>
    <dsp:sp modelId="{803ABE9F-DFF7-4781-A080-643AE94F98F4}">
      <dsp:nvSpPr>
        <dsp:cNvPr id="0" name=""/>
        <dsp:cNvSpPr/>
      </dsp:nvSpPr>
      <dsp:spPr>
        <a:xfrm>
          <a:off x="3082939" y="3768071"/>
          <a:ext cx="751359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74984B-1B27-4ADA-ADB7-AA3C86790145}">
      <dsp:nvSpPr>
        <dsp:cNvPr id="0" name=""/>
        <dsp:cNvSpPr/>
      </dsp:nvSpPr>
      <dsp:spPr>
        <a:xfrm>
          <a:off x="3223818" y="3857787"/>
          <a:ext cx="7372711" cy="1794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s-CO" sz="1800" kern="1200" dirty="0">
              <a:solidFill>
                <a:srgbClr val="161F72"/>
              </a:solidFill>
              <a:latin typeface="Montserrat"/>
              <a:ea typeface="+mn-ea"/>
              <a:cs typeface="+mn-cs"/>
            </a:rPr>
            <a:t>Una comunicación escrita está en lenguaje claro si su audiencia puede:</a:t>
          </a:r>
        </a:p>
        <a:p>
          <a:pPr marL="0" lvl="0" indent="0" algn="ctr" defTabSz="800100">
            <a:lnSpc>
              <a:spcPct val="90000"/>
            </a:lnSpc>
            <a:spcBef>
              <a:spcPct val="0"/>
            </a:spcBef>
            <a:spcAft>
              <a:spcPct val="35000"/>
            </a:spcAft>
            <a:buNone/>
          </a:pPr>
          <a:r>
            <a:rPr lang="es-CO" sz="1800" kern="1200" dirty="0">
              <a:solidFill>
                <a:srgbClr val="161F72"/>
              </a:solidFill>
              <a:latin typeface="Montserrat"/>
              <a:ea typeface="+mn-ea"/>
              <a:cs typeface="+mn-cs"/>
            </a:rPr>
            <a:t>• Encontrar lo que necesita</a:t>
          </a:r>
        </a:p>
        <a:p>
          <a:pPr marL="0" lvl="0" indent="0" algn="ctr" defTabSz="800100">
            <a:lnSpc>
              <a:spcPct val="90000"/>
            </a:lnSpc>
            <a:spcBef>
              <a:spcPct val="0"/>
            </a:spcBef>
            <a:spcAft>
              <a:spcPct val="35000"/>
            </a:spcAft>
            <a:buNone/>
          </a:pPr>
          <a:r>
            <a:rPr lang="es-CO" sz="1800" kern="1200" dirty="0">
              <a:solidFill>
                <a:srgbClr val="161F72"/>
              </a:solidFill>
              <a:latin typeface="Montserrat"/>
              <a:ea typeface="+mn-ea"/>
              <a:cs typeface="+mn-cs"/>
            </a:rPr>
            <a:t>• Entender lo que encuentra</a:t>
          </a:r>
        </a:p>
        <a:p>
          <a:pPr marL="0" lvl="0" indent="0" algn="ctr" defTabSz="800100">
            <a:lnSpc>
              <a:spcPct val="90000"/>
            </a:lnSpc>
            <a:spcBef>
              <a:spcPct val="0"/>
            </a:spcBef>
            <a:spcAft>
              <a:spcPct val="35000"/>
            </a:spcAft>
            <a:buNone/>
          </a:pPr>
          <a:r>
            <a:rPr lang="es-CO" sz="1800" kern="1200" dirty="0">
              <a:solidFill>
                <a:srgbClr val="161F72"/>
              </a:solidFill>
              <a:latin typeface="Montserrat"/>
              <a:ea typeface="+mn-ea"/>
              <a:cs typeface="+mn-cs"/>
            </a:rPr>
            <a:t>• Usar lo que encuentra para satisfacer sus necesidades</a:t>
          </a:r>
        </a:p>
        <a:p>
          <a:pPr marL="0" lvl="0" indent="0" algn="ctr" defTabSz="800100">
            <a:lnSpc>
              <a:spcPct val="90000"/>
            </a:lnSpc>
            <a:spcBef>
              <a:spcPct val="0"/>
            </a:spcBef>
            <a:spcAft>
              <a:spcPct val="35000"/>
            </a:spcAft>
            <a:buNone/>
          </a:pPr>
          <a:r>
            <a:rPr lang="es-CO" sz="1800" b="1" u="sng" kern="1200" dirty="0">
              <a:solidFill>
                <a:srgbClr val="161F72"/>
              </a:solidFill>
              <a:latin typeface="Montserrat"/>
              <a:ea typeface="+mn-ea"/>
              <a:cs typeface="+mn-cs"/>
            </a:rPr>
            <a:t>Plain Language Association International</a:t>
          </a:r>
        </a:p>
      </dsp:txBody>
      <dsp:txXfrm>
        <a:off x="3223818" y="3857787"/>
        <a:ext cx="7372711" cy="1794319"/>
      </dsp:txXfrm>
    </dsp:sp>
    <dsp:sp modelId="{C7BE9344-3944-4AF6-B68E-D651370FDE8F}">
      <dsp:nvSpPr>
        <dsp:cNvPr id="0" name=""/>
        <dsp:cNvSpPr/>
      </dsp:nvSpPr>
      <dsp:spPr>
        <a:xfrm>
          <a:off x="3082939" y="5652107"/>
          <a:ext cx="751359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FBD76-1DCA-4520-8ED2-1A06E62FABD9}">
      <dsp:nvSpPr>
        <dsp:cNvPr id="0" name=""/>
        <dsp:cNvSpPr/>
      </dsp:nvSpPr>
      <dsp:spPr>
        <a:xfrm>
          <a:off x="671885" y="0"/>
          <a:ext cx="7614699" cy="2014331"/>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E9F7E7CE-C562-4C13-804E-FC3EEDEF7ACC}">
      <dsp:nvSpPr>
        <dsp:cNvPr id="0" name=""/>
        <dsp:cNvSpPr/>
      </dsp:nvSpPr>
      <dsp:spPr>
        <a:xfrm>
          <a:off x="154411" y="604299"/>
          <a:ext cx="2687541" cy="805732"/>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CO" sz="3300" b="1" kern="1200">
              <a:latin typeface="Montserrat"/>
            </a:rPr>
            <a:t>Contenido </a:t>
          </a:r>
          <a:endParaRPr lang="es-CO" sz="3300" kern="1200" dirty="0"/>
        </a:p>
      </dsp:txBody>
      <dsp:txXfrm>
        <a:off x="193744" y="643632"/>
        <a:ext cx="2608875" cy="727066"/>
      </dsp:txXfrm>
    </dsp:sp>
    <dsp:sp modelId="{814C6940-1AD3-4FBE-873A-7DAAFA5754B8}">
      <dsp:nvSpPr>
        <dsp:cNvPr id="0" name=""/>
        <dsp:cNvSpPr/>
      </dsp:nvSpPr>
      <dsp:spPr>
        <a:xfrm>
          <a:off x="3135464" y="604299"/>
          <a:ext cx="2687541" cy="805732"/>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CO" sz="3300" b="1" kern="1200">
              <a:latin typeface="Montserrat"/>
            </a:rPr>
            <a:t>Estructura</a:t>
          </a:r>
          <a:endParaRPr lang="es-CO" sz="3300" kern="1200" dirty="0"/>
        </a:p>
      </dsp:txBody>
      <dsp:txXfrm>
        <a:off x="3174797" y="643632"/>
        <a:ext cx="2608875" cy="727066"/>
      </dsp:txXfrm>
    </dsp:sp>
    <dsp:sp modelId="{4442C580-74AD-45F0-B307-C4099E3A5CF7}">
      <dsp:nvSpPr>
        <dsp:cNvPr id="0" name=""/>
        <dsp:cNvSpPr/>
      </dsp:nvSpPr>
      <dsp:spPr>
        <a:xfrm>
          <a:off x="6116517" y="604299"/>
          <a:ext cx="2687541" cy="805732"/>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CO" sz="3300" b="1" kern="1200">
              <a:latin typeface="Montserrat"/>
            </a:rPr>
            <a:t>Diseño </a:t>
          </a:r>
          <a:endParaRPr lang="es-CO" sz="3300" kern="1200" dirty="0"/>
        </a:p>
      </dsp:txBody>
      <dsp:txXfrm>
        <a:off x="6155850" y="643632"/>
        <a:ext cx="2608875" cy="7270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2CE7D-6AC5-4D21-B4A7-DDAF799883D2}">
      <dsp:nvSpPr>
        <dsp:cNvPr id="0" name=""/>
        <dsp:cNvSpPr/>
      </dsp:nvSpPr>
      <dsp:spPr>
        <a:xfrm>
          <a:off x="0" y="269460"/>
          <a:ext cx="8760460"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2151DD-008C-42A4-B087-CC934B472883}">
      <dsp:nvSpPr>
        <dsp:cNvPr id="0" name=""/>
        <dsp:cNvSpPr/>
      </dsp:nvSpPr>
      <dsp:spPr>
        <a:xfrm>
          <a:off x="422784" y="3299"/>
          <a:ext cx="6132322"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787" tIns="0" rIns="231787" bIns="0" numCol="1" spcCol="1270" anchor="ctr" anchorCtr="0">
          <a:noAutofit/>
        </a:bodyPr>
        <a:lstStyle/>
        <a:p>
          <a:pPr marL="0" lvl="0" indent="0" algn="l" defTabSz="622300">
            <a:lnSpc>
              <a:spcPct val="90000"/>
            </a:lnSpc>
            <a:spcBef>
              <a:spcPct val="0"/>
            </a:spcBef>
            <a:spcAft>
              <a:spcPct val="35000"/>
            </a:spcAft>
            <a:buNone/>
          </a:pPr>
          <a:r>
            <a:rPr lang="es-CO" sz="1400" b="1" kern="1200" dirty="0">
              <a:solidFill>
                <a:srgbClr val="161F72"/>
              </a:solidFill>
              <a:latin typeface="Montserrat"/>
              <a:ea typeface="+mn-ea"/>
              <a:cs typeface="+mn-cs"/>
            </a:rPr>
            <a:t>Reduce errores y aclaraciones innecesarias </a:t>
          </a:r>
        </a:p>
      </dsp:txBody>
      <dsp:txXfrm>
        <a:off x="447282" y="27797"/>
        <a:ext cx="6083326" cy="452844"/>
      </dsp:txXfrm>
    </dsp:sp>
    <dsp:sp modelId="{45BACFD3-2A8C-4B17-B3E7-FB6990FD7BFE}">
      <dsp:nvSpPr>
        <dsp:cNvPr id="0" name=""/>
        <dsp:cNvSpPr/>
      </dsp:nvSpPr>
      <dsp:spPr>
        <a:xfrm>
          <a:off x="0" y="1040580"/>
          <a:ext cx="8760460" cy="428400"/>
        </a:xfrm>
        <a:prstGeom prst="rect">
          <a:avLst/>
        </a:prstGeom>
        <a:solidFill>
          <a:schemeClr val="lt1">
            <a:alpha val="90000"/>
            <a:hueOff val="0"/>
            <a:satOff val="0"/>
            <a:lumOff val="0"/>
            <a:alphaOff val="0"/>
          </a:schemeClr>
        </a:solidFill>
        <a:ln w="12700" cap="flat" cmpd="sng" algn="ctr">
          <a:solidFill>
            <a:schemeClr val="accent5">
              <a:hueOff val="-1351709"/>
              <a:satOff val="-3484"/>
              <a:lumOff val="-2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23FA35-15FE-422A-895E-A627FD8A22C7}">
      <dsp:nvSpPr>
        <dsp:cNvPr id="0" name=""/>
        <dsp:cNvSpPr/>
      </dsp:nvSpPr>
      <dsp:spPr>
        <a:xfrm>
          <a:off x="453261" y="759178"/>
          <a:ext cx="6132322" cy="501840"/>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787" tIns="0" rIns="231787" bIns="0" numCol="1" spcCol="1270" anchor="ctr" anchorCtr="0">
          <a:noAutofit/>
        </a:bodyPr>
        <a:lstStyle/>
        <a:p>
          <a:pPr marL="285750" lvl="0" indent="-285750" algn="l" defTabSz="914400" rtl="0" eaLnBrk="1" latinLnBrk="0" hangingPunct="1">
            <a:lnSpc>
              <a:spcPct val="90000"/>
            </a:lnSpc>
            <a:spcBef>
              <a:spcPct val="0"/>
            </a:spcBef>
            <a:spcAft>
              <a:spcPct val="35000"/>
            </a:spcAft>
            <a:buFont typeface="Arial" panose="020B0604020202020204" pitchFamily="34" charset="0"/>
            <a:buNone/>
          </a:pPr>
          <a:r>
            <a:rPr lang="es-CO" sz="1400" b="1" kern="1200" dirty="0">
              <a:solidFill>
                <a:srgbClr val="161F72"/>
              </a:solidFill>
              <a:latin typeface="Montserrat"/>
              <a:ea typeface="+mn-ea"/>
              <a:cs typeface="+mn-cs"/>
            </a:rPr>
            <a:t>Reduce cargas y costos para el ciudadano</a:t>
          </a:r>
        </a:p>
      </dsp:txBody>
      <dsp:txXfrm>
        <a:off x="477759" y="783676"/>
        <a:ext cx="6083326" cy="452844"/>
      </dsp:txXfrm>
    </dsp:sp>
    <dsp:sp modelId="{BB8B94D8-FEBA-4AA8-BB49-8AAA29790195}">
      <dsp:nvSpPr>
        <dsp:cNvPr id="0" name=""/>
        <dsp:cNvSpPr/>
      </dsp:nvSpPr>
      <dsp:spPr>
        <a:xfrm>
          <a:off x="0" y="1811700"/>
          <a:ext cx="8760460" cy="428400"/>
        </a:xfrm>
        <a:prstGeom prst="rect">
          <a:avLst/>
        </a:prstGeom>
        <a:solidFill>
          <a:schemeClr val="lt1">
            <a:alpha val="90000"/>
            <a:hueOff val="0"/>
            <a:satOff val="0"/>
            <a:lumOff val="0"/>
            <a:alphaOff val="0"/>
          </a:schemeClr>
        </a:solidFill>
        <a:ln w="12700" cap="flat" cmpd="sng" algn="ctr">
          <a:solidFill>
            <a:schemeClr val="accent5">
              <a:hueOff val="-2703417"/>
              <a:satOff val="-6968"/>
              <a:lumOff val="-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602BBD-876E-4B3A-87FD-0A59E9EFBE42}">
      <dsp:nvSpPr>
        <dsp:cNvPr id="0" name=""/>
        <dsp:cNvSpPr/>
      </dsp:nvSpPr>
      <dsp:spPr>
        <a:xfrm>
          <a:off x="438023" y="1560780"/>
          <a:ext cx="6132322" cy="501840"/>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787" tIns="0" rIns="231787" bIns="0" numCol="1" spcCol="1270" anchor="ctr" anchorCtr="0">
          <a:noAutofit/>
        </a:bodyPr>
        <a:lstStyle/>
        <a:p>
          <a:pPr marL="0" lvl="0" indent="0" algn="l" defTabSz="622300">
            <a:lnSpc>
              <a:spcPct val="90000"/>
            </a:lnSpc>
            <a:spcBef>
              <a:spcPct val="0"/>
            </a:spcBef>
            <a:spcAft>
              <a:spcPct val="35000"/>
            </a:spcAft>
            <a:buNone/>
          </a:pPr>
          <a:r>
            <a:rPr lang="es-CO" sz="1400" b="1" kern="1200" dirty="0">
              <a:solidFill>
                <a:srgbClr val="161F72"/>
              </a:solidFill>
              <a:latin typeface="Montserrat"/>
              <a:ea typeface="+mn-ea"/>
              <a:cs typeface="+mn-cs"/>
            </a:rPr>
            <a:t>Reduce costos administrativos y de operación para las entidades</a:t>
          </a:r>
        </a:p>
      </dsp:txBody>
      <dsp:txXfrm>
        <a:off x="462521" y="1585278"/>
        <a:ext cx="6083326" cy="452844"/>
      </dsp:txXfrm>
    </dsp:sp>
    <dsp:sp modelId="{FF837AA7-BAD8-420E-8AB2-CE1408126033}">
      <dsp:nvSpPr>
        <dsp:cNvPr id="0" name=""/>
        <dsp:cNvSpPr/>
      </dsp:nvSpPr>
      <dsp:spPr>
        <a:xfrm>
          <a:off x="0" y="2582820"/>
          <a:ext cx="8760460" cy="428400"/>
        </a:xfrm>
        <a:prstGeom prst="rect">
          <a:avLst/>
        </a:prstGeom>
        <a:solidFill>
          <a:schemeClr val="lt1">
            <a:alpha val="90000"/>
            <a:hueOff val="0"/>
            <a:satOff val="0"/>
            <a:lumOff val="0"/>
            <a:alphaOff val="0"/>
          </a:schemeClr>
        </a:solidFill>
        <a:ln w="12700" cap="flat" cmpd="sng" algn="ctr">
          <a:solidFill>
            <a:schemeClr val="accent5">
              <a:hueOff val="-4055126"/>
              <a:satOff val="-10451"/>
              <a:lumOff val="-7059"/>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1D6012-89F4-4FD7-A7AA-9E2C1225F729}">
      <dsp:nvSpPr>
        <dsp:cNvPr id="0" name=""/>
        <dsp:cNvSpPr/>
      </dsp:nvSpPr>
      <dsp:spPr>
        <a:xfrm>
          <a:off x="438023" y="2331900"/>
          <a:ext cx="6132322" cy="501840"/>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787" tIns="0" rIns="231787" bIns="0" numCol="1" spcCol="1270" anchor="ctr" anchorCtr="0">
          <a:noAutofit/>
        </a:bodyPr>
        <a:lstStyle/>
        <a:p>
          <a:pPr marL="0" lvl="0" indent="0" algn="l" defTabSz="622300">
            <a:lnSpc>
              <a:spcPct val="90000"/>
            </a:lnSpc>
            <a:spcBef>
              <a:spcPct val="0"/>
            </a:spcBef>
            <a:spcAft>
              <a:spcPct val="35000"/>
            </a:spcAft>
            <a:buNone/>
          </a:pPr>
          <a:r>
            <a:rPr lang="es-CO" sz="1400" b="1" kern="1200" dirty="0">
              <a:solidFill>
                <a:srgbClr val="161F72"/>
              </a:solidFill>
              <a:latin typeface="Montserrat"/>
              <a:ea typeface="+mn-ea"/>
              <a:cs typeface="+mn-cs"/>
            </a:rPr>
            <a:t>Fomenta un ejercicio efectivo de rendición de cuentas por parte del Estado</a:t>
          </a:r>
        </a:p>
      </dsp:txBody>
      <dsp:txXfrm>
        <a:off x="462521" y="2356398"/>
        <a:ext cx="6083326" cy="452844"/>
      </dsp:txXfrm>
    </dsp:sp>
    <dsp:sp modelId="{E04199AD-8622-4A61-9C87-8E746F9088E5}">
      <dsp:nvSpPr>
        <dsp:cNvPr id="0" name=""/>
        <dsp:cNvSpPr/>
      </dsp:nvSpPr>
      <dsp:spPr>
        <a:xfrm>
          <a:off x="0" y="3353940"/>
          <a:ext cx="8760460" cy="428400"/>
        </a:xfrm>
        <a:prstGeom prst="rect">
          <a:avLst/>
        </a:prstGeom>
        <a:solidFill>
          <a:schemeClr val="lt1">
            <a:alpha val="90000"/>
            <a:hueOff val="0"/>
            <a:satOff val="0"/>
            <a:lumOff val="0"/>
            <a:alphaOff val="0"/>
          </a:schemeClr>
        </a:solidFill>
        <a:ln w="12700" cap="flat" cmpd="sng" algn="ctr">
          <a:solidFill>
            <a:schemeClr val="accent5">
              <a:hueOff val="-5406834"/>
              <a:satOff val="-13935"/>
              <a:lumOff val="-9412"/>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916B89-9860-4F46-A1A9-D27734AB35D8}">
      <dsp:nvSpPr>
        <dsp:cNvPr id="0" name=""/>
        <dsp:cNvSpPr/>
      </dsp:nvSpPr>
      <dsp:spPr>
        <a:xfrm>
          <a:off x="438023" y="3103020"/>
          <a:ext cx="6132322" cy="501840"/>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787" tIns="0" rIns="231787" bIns="0" numCol="1" spcCol="1270" anchor="ctr" anchorCtr="0">
          <a:noAutofit/>
        </a:bodyPr>
        <a:lstStyle/>
        <a:p>
          <a:pPr marL="0" lvl="0" indent="0" algn="l" defTabSz="622300">
            <a:lnSpc>
              <a:spcPct val="90000"/>
            </a:lnSpc>
            <a:spcBef>
              <a:spcPct val="0"/>
            </a:spcBef>
            <a:spcAft>
              <a:spcPct val="35000"/>
            </a:spcAft>
            <a:buNone/>
          </a:pPr>
          <a:r>
            <a:rPr lang="es-CO" sz="1400" b="1" kern="1200" dirty="0">
              <a:solidFill>
                <a:srgbClr val="161F72"/>
              </a:solidFill>
              <a:latin typeface="Montserrat"/>
              <a:ea typeface="+mn-ea"/>
              <a:cs typeface="+mn-cs"/>
            </a:rPr>
            <a:t>Promueve la transparencia y el acceso a la información pública </a:t>
          </a:r>
        </a:p>
      </dsp:txBody>
      <dsp:txXfrm>
        <a:off x="462521" y="3127518"/>
        <a:ext cx="6083326" cy="452844"/>
      </dsp:txXfrm>
    </dsp:sp>
    <dsp:sp modelId="{45C9992D-1D0F-45A0-BC8A-2EEBCD348B4C}">
      <dsp:nvSpPr>
        <dsp:cNvPr id="0" name=""/>
        <dsp:cNvSpPr/>
      </dsp:nvSpPr>
      <dsp:spPr>
        <a:xfrm>
          <a:off x="0" y="4125060"/>
          <a:ext cx="8760460" cy="4284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907C3A-F4BE-4E05-9EFB-D99DA284DC41}">
      <dsp:nvSpPr>
        <dsp:cNvPr id="0" name=""/>
        <dsp:cNvSpPr/>
      </dsp:nvSpPr>
      <dsp:spPr>
        <a:xfrm>
          <a:off x="438023" y="3874140"/>
          <a:ext cx="6132322" cy="5018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787" tIns="0" rIns="231787" bIns="0" numCol="1" spcCol="1270" anchor="ctr" anchorCtr="0">
          <a:noAutofit/>
        </a:bodyPr>
        <a:lstStyle/>
        <a:p>
          <a:pPr marL="0" lvl="0" indent="0" algn="l" defTabSz="622300">
            <a:lnSpc>
              <a:spcPct val="90000"/>
            </a:lnSpc>
            <a:spcBef>
              <a:spcPct val="0"/>
            </a:spcBef>
            <a:spcAft>
              <a:spcPct val="35000"/>
            </a:spcAft>
            <a:buNone/>
          </a:pPr>
          <a:r>
            <a:rPr lang="es-CO" sz="1400" b="1" kern="1200" dirty="0">
              <a:solidFill>
                <a:srgbClr val="161F72"/>
              </a:solidFill>
              <a:latin typeface="Montserrat"/>
              <a:ea typeface="+mn-ea"/>
              <a:cs typeface="+mn-cs"/>
            </a:rPr>
            <a:t>Fomenta la inclusión social, para el goce efectivo de derechos en igualdad de condiciones </a:t>
          </a:r>
        </a:p>
      </dsp:txBody>
      <dsp:txXfrm>
        <a:off x="462521" y="3898638"/>
        <a:ext cx="6083326"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71FEA3-B5F0-8B4B-BFB3-3553DA90A589}" type="datetimeFigureOut">
              <a:rPr lang="es-CO" smtClean="0"/>
              <a:t>16/08/2022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8D6256-9D44-6748-9055-4428D62191AD}" type="slidenum">
              <a:rPr lang="es-CO" smtClean="0"/>
              <a:t>‹Nº›</a:t>
            </a:fld>
            <a:endParaRPr lang="es-CO"/>
          </a:p>
        </p:txBody>
      </p:sp>
    </p:spTree>
    <p:extLst>
      <p:ext uri="{BB962C8B-B14F-4D97-AF65-F5344CB8AC3E}">
        <p14:creationId xmlns:p14="http://schemas.microsoft.com/office/powerpoint/2010/main" val="1759977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D0A41347-A4E2-4847-AA25-7A5B8AA3D60C}" type="slidenum">
              <a:rPr lang="es-CO" smtClean="0"/>
              <a:t>1</a:t>
            </a:fld>
            <a:endParaRPr lang="es-CO"/>
          </a:p>
        </p:txBody>
      </p:sp>
    </p:spTree>
    <p:extLst>
      <p:ext uri="{BB962C8B-B14F-4D97-AF65-F5344CB8AC3E}">
        <p14:creationId xmlns:p14="http://schemas.microsoft.com/office/powerpoint/2010/main" val="20405452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AB21B82C-10EE-4B46-893B-FFC6C1112B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03"/>
          <a:stretch/>
        </p:blipFill>
        <p:spPr>
          <a:xfrm>
            <a:off x="-33253" y="0"/>
            <a:ext cx="12234258" cy="6858000"/>
          </a:xfrm>
          <a:prstGeom prst="rect">
            <a:avLst/>
          </a:prstGeom>
        </p:spPr>
      </p:pic>
      <p:sp>
        <p:nvSpPr>
          <p:cNvPr id="2" name="Título 1">
            <a:extLst>
              <a:ext uri="{FF2B5EF4-FFF2-40B4-BE49-F238E27FC236}">
                <a16:creationId xmlns:a16="http://schemas.microsoft.com/office/drawing/2014/main" id="{AA8E7BE5-53B1-4DE4-B9A6-ABEB85D727F4}"/>
              </a:ext>
            </a:extLst>
          </p:cNvPr>
          <p:cNvSpPr>
            <a:spLocks noGrp="1"/>
          </p:cNvSpPr>
          <p:nvPr>
            <p:ph type="ctrTitle" hasCustomPrompt="1"/>
          </p:nvPr>
        </p:nvSpPr>
        <p:spPr>
          <a:xfrm>
            <a:off x="484909" y="3632662"/>
            <a:ext cx="4685607" cy="1257214"/>
          </a:xfrm>
        </p:spPr>
        <p:txBody>
          <a:bodyPr anchor="b">
            <a:normAutofit/>
          </a:bodyPr>
          <a:lstStyle>
            <a:lvl1pPr algn="l">
              <a:defRPr sz="4000">
                <a:solidFill>
                  <a:schemeClr val="bg1"/>
                </a:solidFill>
                <a:latin typeface="Montserrat" panose="02000505000000020004" pitchFamily="2" charset="0"/>
              </a:defRPr>
            </a:lvl1pPr>
          </a:lstStyle>
          <a:p>
            <a:r>
              <a:rPr lang="es-ES" dirty="0"/>
              <a:t>Haga clic para añadir el título</a:t>
            </a:r>
            <a:endParaRPr lang="es-CO" dirty="0"/>
          </a:p>
        </p:txBody>
      </p:sp>
      <p:pic>
        <p:nvPicPr>
          <p:cNvPr id="8" name="Imagen 7">
            <a:extLst>
              <a:ext uri="{FF2B5EF4-FFF2-40B4-BE49-F238E27FC236}">
                <a16:creationId xmlns:a16="http://schemas.microsoft.com/office/drawing/2014/main" id="{4D0676BF-1010-476A-BF0C-6147242685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62153" y="5768817"/>
            <a:ext cx="2829847" cy="594792"/>
          </a:xfrm>
          <a:prstGeom prst="rect">
            <a:avLst/>
          </a:prstGeom>
        </p:spPr>
      </p:pic>
    </p:spTree>
    <p:extLst>
      <p:ext uri="{BB962C8B-B14F-4D97-AF65-F5344CB8AC3E}">
        <p14:creationId xmlns:p14="http://schemas.microsoft.com/office/powerpoint/2010/main" val="74974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exto e imagen 2">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8A77153-934E-488D-9D61-9A61BBD6A0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6918" y="384707"/>
            <a:ext cx="1408966" cy="701352"/>
          </a:xfrm>
          <a:prstGeom prst="rect">
            <a:avLst/>
          </a:prstGeom>
        </p:spPr>
      </p:pic>
      <p:sp>
        <p:nvSpPr>
          <p:cNvPr id="7" name="Título 1">
            <a:extLst>
              <a:ext uri="{FF2B5EF4-FFF2-40B4-BE49-F238E27FC236}">
                <a16:creationId xmlns:a16="http://schemas.microsoft.com/office/drawing/2014/main" id="{C8D9031F-8DFF-4636-9899-3507E5F3FBF5}"/>
              </a:ext>
            </a:extLst>
          </p:cNvPr>
          <p:cNvSpPr>
            <a:spLocks noGrp="1"/>
          </p:cNvSpPr>
          <p:nvPr>
            <p:ph type="ctrTitle" hasCustomPrompt="1"/>
          </p:nvPr>
        </p:nvSpPr>
        <p:spPr>
          <a:xfrm>
            <a:off x="6578474" y="1330036"/>
            <a:ext cx="4435890" cy="1255222"/>
          </a:xfrm>
        </p:spPr>
        <p:txBody>
          <a:bodyPr anchor="b">
            <a:normAutofit/>
          </a:bodyPr>
          <a:lstStyle>
            <a:lvl1pPr algn="l">
              <a:defRPr sz="4000">
                <a:solidFill>
                  <a:srgbClr val="161F72"/>
                </a:solidFill>
                <a:latin typeface="Montserrat" panose="02000505000000020004" pitchFamily="2" charset="0"/>
              </a:defRPr>
            </a:lvl1pPr>
          </a:lstStyle>
          <a:p>
            <a:r>
              <a:rPr lang="es-ES" dirty="0"/>
              <a:t>Haga clic para añadir el título</a:t>
            </a:r>
            <a:endParaRPr lang="es-CO" dirty="0"/>
          </a:p>
        </p:txBody>
      </p:sp>
      <p:sp>
        <p:nvSpPr>
          <p:cNvPr id="8" name="Marcador de texto 8">
            <a:extLst>
              <a:ext uri="{FF2B5EF4-FFF2-40B4-BE49-F238E27FC236}">
                <a16:creationId xmlns:a16="http://schemas.microsoft.com/office/drawing/2014/main" id="{2DFDD308-4170-43B5-BBC6-112317D75853}"/>
              </a:ext>
            </a:extLst>
          </p:cNvPr>
          <p:cNvSpPr>
            <a:spLocks noGrp="1"/>
          </p:cNvSpPr>
          <p:nvPr>
            <p:ph type="body" idx="1" hasCustomPrompt="1"/>
          </p:nvPr>
        </p:nvSpPr>
        <p:spPr>
          <a:xfrm>
            <a:off x="6578474" y="2776451"/>
            <a:ext cx="4435890" cy="3225338"/>
          </a:xfrm>
        </p:spPr>
        <p:txBody>
          <a:bodyPr>
            <a:normAutofit/>
          </a:bodyPr>
          <a:lstStyle>
            <a:lvl1pPr marL="0" indent="0">
              <a:buNone/>
              <a:defRPr sz="2200">
                <a:latin typeface="Montserrat Light" panose="00000400000000000000" pitchFamily="50" charset="0"/>
              </a:defRPr>
            </a:lvl1pPr>
          </a:lstStyle>
          <a:p>
            <a:r>
              <a:rPr lang="es-MX" dirty="0"/>
              <a:t>Clic para añadir texto</a:t>
            </a:r>
            <a:endParaRPr lang="es-CO" dirty="0"/>
          </a:p>
        </p:txBody>
      </p:sp>
      <p:sp>
        <p:nvSpPr>
          <p:cNvPr id="9" name="Marcador de número de diapositiva 4">
            <a:extLst>
              <a:ext uri="{FF2B5EF4-FFF2-40B4-BE49-F238E27FC236}">
                <a16:creationId xmlns:a16="http://schemas.microsoft.com/office/drawing/2014/main" id="{118E27EA-4775-4F45-9F7E-ED1AF7237AF9}"/>
              </a:ext>
            </a:extLst>
          </p:cNvPr>
          <p:cNvSpPr>
            <a:spLocks noGrp="1"/>
          </p:cNvSpPr>
          <p:nvPr>
            <p:ph type="sldNum" sz="quarter" idx="12"/>
          </p:nvPr>
        </p:nvSpPr>
        <p:spPr>
          <a:xfrm>
            <a:off x="11014364" y="6108168"/>
            <a:ext cx="731520" cy="365125"/>
          </a:xfrm>
        </p:spPr>
        <p:txBody>
          <a:bodyPr/>
          <a:lstStyle>
            <a:lvl1pPr>
              <a:defRPr>
                <a:latin typeface="Montserrat" panose="02000505000000020004" pitchFamily="2" charset="0"/>
              </a:defRPr>
            </a:lvl1pPr>
          </a:lstStyle>
          <a:p>
            <a:fld id="{386807FD-4132-46CD-AEE1-16C09C4C8BB4}" type="slidenum">
              <a:rPr lang="es-CO" smtClean="0"/>
              <a:pPr/>
              <a:t>‹Nº›</a:t>
            </a:fld>
            <a:endParaRPr lang="es-CO"/>
          </a:p>
        </p:txBody>
      </p:sp>
      <p:sp>
        <p:nvSpPr>
          <p:cNvPr id="10" name="Marcador de posición de imagen 9">
            <a:extLst>
              <a:ext uri="{FF2B5EF4-FFF2-40B4-BE49-F238E27FC236}">
                <a16:creationId xmlns:a16="http://schemas.microsoft.com/office/drawing/2014/main" id="{991CEAF1-6208-4BDC-A15E-324961BCA941}"/>
              </a:ext>
            </a:extLst>
          </p:cNvPr>
          <p:cNvSpPr>
            <a:spLocks noGrp="1"/>
          </p:cNvSpPr>
          <p:nvPr>
            <p:ph type="pic" idx="2" hasCustomPrompt="1"/>
          </p:nvPr>
        </p:nvSpPr>
        <p:spPr>
          <a:xfrm>
            <a:off x="565266" y="665018"/>
            <a:ext cx="5677591" cy="5336772"/>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s-CO" sz="2200" kern="1200" dirty="0">
                <a:solidFill>
                  <a:schemeClr val="tx1"/>
                </a:solidFill>
                <a:latin typeface="Montserrat Light" panose="00000400000000000000" pitchFamily="50" charset="0"/>
                <a:ea typeface="+mn-ea"/>
                <a:cs typeface="+mn-cs"/>
              </a:defRPr>
            </a:lvl1pPr>
          </a:lstStyle>
          <a:p>
            <a:r>
              <a:rPr lang="es-MX" dirty="0"/>
              <a:t>Clic para añadir imagen</a:t>
            </a:r>
            <a:endParaRPr lang="es-CO" dirty="0"/>
          </a:p>
        </p:txBody>
      </p:sp>
      <p:pic>
        <p:nvPicPr>
          <p:cNvPr id="11" name="Imagen 10">
            <a:extLst>
              <a:ext uri="{FF2B5EF4-FFF2-40B4-BE49-F238E27FC236}">
                <a16:creationId xmlns:a16="http://schemas.microsoft.com/office/drawing/2014/main" id="{545B915E-CC6A-44E7-9533-AD277859B4C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9" b="83826"/>
          <a:stretch/>
        </p:blipFill>
        <p:spPr>
          <a:xfrm>
            <a:off x="0" y="6526282"/>
            <a:ext cx="6816437" cy="331718"/>
          </a:xfrm>
          <a:prstGeom prst="rect">
            <a:avLst/>
          </a:prstGeom>
        </p:spPr>
      </p:pic>
      <p:pic>
        <p:nvPicPr>
          <p:cNvPr id="14" name="Imagen 13">
            <a:extLst>
              <a:ext uri="{FF2B5EF4-FFF2-40B4-BE49-F238E27FC236}">
                <a16:creationId xmlns:a16="http://schemas.microsoft.com/office/drawing/2014/main" id="{808CC722-D27D-4CF9-A1A8-A23733ECE6E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3826" r="21144" b="50000"/>
          <a:stretch/>
        </p:blipFill>
        <p:spPr>
          <a:xfrm>
            <a:off x="6816437" y="6526282"/>
            <a:ext cx="5375563" cy="331718"/>
          </a:xfrm>
          <a:prstGeom prst="rect">
            <a:avLst/>
          </a:prstGeom>
        </p:spPr>
      </p:pic>
    </p:spTree>
    <p:extLst>
      <p:ext uri="{BB962C8B-B14F-4D97-AF65-F5344CB8AC3E}">
        <p14:creationId xmlns:p14="http://schemas.microsoft.com/office/powerpoint/2010/main" val="1232573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o e imagen 2">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C8D9031F-8DFF-4636-9899-3507E5F3FBF5}"/>
              </a:ext>
            </a:extLst>
          </p:cNvPr>
          <p:cNvSpPr>
            <a:spLocks noGrp="1"/>
          </p:cNvSpPr>
          <p:nvPr>
            <p:ph type="ctrTitle" hasCustomPrompt="1"/>
          </p:nvPr>
        </p:nvSpPr>
        <p:spPr>
          <a:xfrm>
            <a:off x="1320338" y="655251"/>
            <a:ext cx="9551324" cy="623455"/>
          </a:xfrm>
        </p:spPr>
        <p:txBody>
          <a:bodyPr anchor="b">
            <a:normAutofit/>
          </a:bodyPr>
          <a:lstStyle>
            <a:lvl1pPr algn="ctr">
              <a:defRPr sz="4000">
                <a:solidFill>
                  <a:srgbClr val="161F72"/>
                </a:solidFill>
                <a:latin typeface="Montserrat" panose="02000505000000020004" pitchFamily="2" charset="0"/>
              </a:defRPr>
            </a:lvl1pPr>
          </a:lstStyle>
          <a:p>
            <a:r>
              <a:rPr lang="es-ES" dirty="0"/>
              <a:t>Haga clic para añadir el título</a:t>
            </a:r>
            <a:endParaRPr lang="es-CO" dirty="0"/>
          </a:p>
        </p:txBody>
      </p:sp>
      <p:sp>
        <p:nvSpPr>
          <p:cNvPr id="9" name="Marcador de número de diapositiva 4">
            <a:extLst>
              <a:ext uri="{FF2B5EF4-FFF2-40B4-BE49-F238E27FC236}">
                <a16:creationId xmlns:a16="http://schemas.microsoft.com/office/drawing/2014/main" id="{118E27EA-4775-4F45-9F7E-ED1AF7237AF9}"/>
              </a:ext>
            </a:extLst>
          </p:cNvPr>
          <p:cNvSpPr>
            <a:spLocks noGrp="1"/>
          </p:cNvSpPr>
          <p:nvPr>
            <p:ph type="sldNum" sz="quarter" idx="12"/>
          </p:nvPr>
        </p:nvSpPr>
        <p:spPr>
          <a:xfrm>
            <a:off x="11014364" y="6108168"/>
            <a:ext cx="731520" cy="365125"/>
          </a:xfrm>
        </p:spPr>
        <p:txBody>
          <a:bodyPr/>
          <a:lstStyle>
            <a:lvl1pPr>
              <a:defRPr>
                <a:latin typeface="Montserrat" panose="02000505000000020004" pitchFamily="2" charset="0"/>
              </a:defRPr>
            </a:lvl1pPr>
          </a:lstStyle>
          <a:p>
            <a:fld id="{386807FD-4132-46CD-AEE1-16C09C4C8BB4}" type="slidenum">
              <a:rPr lang="es-CO" smtClean="0"/>
              <a:pPr/>
              <a:t>‹Nº›</a:t>
            </a:fld>
            <a:endParaRPr lang="es-CO"/>
          </a:p>
        </p:txBody>
      </p:sp>
      <p:sp>
        <p:nvSpPr>
          <p:cNvPr id="10" name="Marcador de posición de imagen 9">
            <a:extLst>
              <a:ext uri="{FF2B5EF4-FFF2-40B4-BE49-F238E27FC236}">
                <a16:creationId xmlns:a16="http://schemas.microsoft.com/office/drawing/2014/main" id="{991CEAF1-6208-4BDC-A15E-324961BCA941}"/>
              </a:ext>
            </a:extLst>
          </p:cNvPr>
          <p:cNvSpPr>
            <a:spLocks noGrp="1"/>
          </p:cNvSpPr>
          <p:nvPr>
            <p:ph type="pic" idx="2" hasCustomPrompt="1"/>
          </p:nvPr>
        </p:nvSpPr>
        <p:spPr>
          <a:xfrm>
            <a:off x="1320338" y="1471354"/>
            <a:ext cx="9551324" cy="4530436"/>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s-CO" sz="2200" kern="1200" dirty="0">
                <a:solidFill>
                  <a:schemeClr val="tx1"/>
                </a:solidFill>
                <a:latin typeface="Montserrat Light" panose="00000400000000000000" pitchFamily="50" charset="0"/>
                <a:ea typeface="+mn-ea"/>
                <a:cs typeface="+mn-cs"/>
              </a:defRPr>
            </a:lvl1pPr>
          </a:lstStyle>
          <a:p>
            <a:r>
              <a:rPr lang="es-MX" dirty="0"/>
              <a:t>Clic para añadir imagen</a:t>
            </a:r>
            <a:endParaRPr lang="es-CO" dirty="0"/>
          </a:p>
        </p:txBody>
      </p:sp>
      <p:pic>
        <p:nvPicPr>
          <p:cNvPr id="11" name="Imagen 10">
            <a:extLst>
              <a:ext uri="{FF2B5EF4-FFF2-40B4-BE49-F238E27FC236}">
                <a16:creationId xmlns:a16="http://schemas.microsoft.com/office/drawing/2014/main" id="{545B915E-CC6A-44E7-9533-AD277859B4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9" b="83826"/>
          <a:stretch/>
        </p:blipFill>
        <p:spPr>
          <a:xfrm>
            <a:off x="0" y="6526282"/>
            <a:ext cx="6816437" cy="331718"/>
          </a:xfrm>
          <a:prstGeom prst="rect">
            <a:avLst/>
          </a:prstGeom>
        </p:spPr>
      </p:pic>
      <p:pic>
        <p:nvPicPr>
          <p:cNvPr id="14" name="Imagen 13">
            <a:extLst>
              <a:ext uri="{FF2B5EF4-FFF2-40B4-BE49-F238E27FC236}">
                <a16:creationId xmlns:a16="http://schemas.microsoft.com/office/drawing/2014/main" id="{808CC722-D27D-4CF9-A1A8-A23733ECE6E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3826" r="21144" b="50000"/>
          <a:stretch/>
        </p:blipFill>
        <p:spPr>
          <a:xfrm>
            <a:off x="6816437" y="6526282"/>
            <a:ext cx="5375563" cy="331718"/>
          </a:xfrm>
          <a:prstGeom prst="rect">
            <a:avLst/>
          </a:prstGeom>
        </p:spPr>
      </p:pic>
    </p:spTree>
    <p:extLst>
      <p:ext uri="{BB962C8B-B14F-4D97-AF65-F5344CB8AC3E}">
        <p14:creationId xmlns:p14="http://schemas.microsoft.com/office/powerpoint/2010/main" val="568507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o fondo color 2">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E6A7EF90-299A-4FF2-B3C1-6AD3AB6C0929}"/>
              </a:ext>
            </a:extLst>
          </p:cNvPr>
          <p:cNvSpPr/>
          <p:nvPr userDrawn="1"/>
        </p:nvSpPr>
        <p:spPr>
          <a:xfrm>
            <a:off x="0" y="0"/>
            <a:ext cx="12192000" cy="6858000"/>
          </a:xfrm>
          <a:prstGeom prst="rect">
            <a:avLst/>
          </a:prstGeom>
          <a:solidFill>
            <a:srgbClr val="161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n>
                <a:noFill/>
              </a:ln>
            </a:endParaRPr>
          </a:p>
        </p:txBody>
      </p:sp>
      <p:pic>
        <p:nvPicPr>
          <p:cNvPr id="3" name="Imagen 2">
            <a:extLst>
              <a:ext uri="{FF2B5EF4-FFF2-40B4-BE49-F238E27FC236}">
                <a16:creationId xmlns:a16="http://schemas.microsoft.com/office/drawing/2014/main" id="{17DD15F2-41C2-4FF3-8401-1592A41D43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05675"/>
            <a:ext cx="1408966" cy="701352"/>
          </a:xfrm>
          <a:prstGeom prst="rect">
            <a:avLst/>
          </a:prstGeom>
        </p:spPr>
      </p:pic>
      <p:sp>
        <p:nvSpPr>
          <p:cNvPr id="7" name="Título 1">
            <a:extLst>
              <a:ext uri="{FF2B5EF4-FFF2-40B4-BE49-F238E27FC236}">
                <a16:creationId xmlns:a16="http://schemas.microsoft.com/office/drawing/2014/main" id="{C8D9031F-8DFF-4636-9899-3507E5F3FBF5}"/>
              </a:ext>
            </a:extLst>
          </p:cNvPr>
          <p:cNvSpPr>
            <a:spLocks noGrp="1"/>
          </p:cNvSpPr>
          <p:nvPr>
            <p:ph type="ctrTitle" hasCustomPrompt="1"/>
          </p:nvPr>
        </p:nvSpPr>
        <p:spPr>
          <a:xfrm>
            <a:off x="838200" y="2274618"/>
            <a:ext cx="3759200" cy="2843722"/>
          </a:xfrm>
        </p:spPr>
        <p:txBody>
          <a:bodyPr anchor="ctr">
            <a:normAutofit/>
          </a:bodyPr>
          <a:lstStyle>
            <a:lvl1pPr algn="l">
              <a:defRPr sz="4000">
                <a:solidFill>
                  <a:srgbClr val="09F09C"/>
                </a:solidFill>
                <a:latin typeface="Montserrat" panose="02000505000000020004" pitchFamily="2" charset="0"/>
              </a:defRPr>
            </a:lvl1pPr>
          </a:lstStyle>
          <a:p>
            <a:r>
              <a:rPr lang="es-ES" dirty="0"/>
              <a:t>Haga clic para añadir el título</a:t>
            </a:r>
            <a:endParaRPr lang="es-CO" dirty="0"/>
          </a:p>
        </p:txBody>
      </p:sp>
      <p:sp>
        <p:nvSpPr>
          <p:cNvPr id="8" name="Marcador de texto 8">
            <a:extLst>
              <a:ext uri="{FF2B5EF4-FFF2-40B4-BE49-F238E27FC236}">
                <a16:creationId xmlns:a16="http://schemas.microsoft.com/office/drawing/2014/main" id="{2DFDD308-4170-43B5-BBC6-112317D75853}"/>
              </a:ext>
            </a:extLst>
          </p:cNvPr>
          <p:cNvSpPr>
            <a:spLocks noGrp="1"/>
          </p:cNvSpPr>
          <p:nvPr>
            <p:ph type="body" idx="1" hasCustomPrompt="1"/>
          </p:nvPr>
        </p:nvSpPr>
        <p:spPr>
          <a:xfrm>
            <a:off x="4910667" y="2241069"/>
            <a:ext cx="6443133" cy="2877271"/>
          </a:xfrm>
        </p:spPr>
        <p:txBody>
          <a:bodyPr anchor="ctr">
            <a:normAutofit/>
          </a:bodyPr>
          <a:lstStyle>
            <a:lvl1pPr marL="0" indent="0">
              <a:buNone/>
              <a:defRPr sz="2200">
                <a:solidFill>
                  <a:schemeClr val="bg1"/>
                </a:solidFill>
                <a:latin typeface="Montserrat Light" panose="00000400000000000000" pitchFamily="50" charset="0"/>
              </a:defRPr>
            </a:lvl1pPr>
          </a:lstStyle>
          <a:p>
            <a:r>
              <a:rPr lang="es-MX" dirty="0"/>
              <a:t>Clic para añadir texto</a:t>
            </a:r>
            <a:endParaRPr lang="es-CO" dirty="0"/>
          </a:p>
        </p:txBody>
      </p:sp>
      <p:sp>
        <p:nvSpPr>
          <p:cNvPr id="9" name="Marcador de número de diapositiva 4">
            <a:extLst>
              <a:ext uri="{FF2B5EF4-FFF2-40B4-BE49-F238E27FC236}">
                <a16:creationId xmlns:a16="http://schemas.microsoft.com/office/drawing/2014/main" id="{118E27EA-4775-4F45-9F7E-ED1AF7237AF9}"/>
              </a:ext>
            </a:extLst>
          </p:cNvPr>
          <p:cNvSpPr>
            <a:spLocks noGrp="1"/>
          </p:cNvSpPr>
          <p:nvPr>
            <p:ph type="sldNum" sz="quarter" idx="12"/>
          </p:nvPr>
        </p:nvSpPr>
        <p:spPr>
          <a:xfrm>
            <a:off x="11014364" y="6108168"/>
            <a:ext cx="731520" cy="365125"/>
          </a:xfrm>
        </p:spPr>
        <p:txBody>
          <a:bodyPr/>
          <a:lstStyle>
            <a:lvl1pPr>
              <a:defRPr b="0">
                <a:solidFill>
                  <a:schemeClr val="bg1"/>
                </a:solidFill>
                <a:latin typeface="Montserrat" panose="02000505000000020004" pitchFamily="2" charset="0"/>
              </a:defRPr>
            </a:lvl1pPr>
          </a:lstStyle>
          <a:p>
            <a:fld id="{386807FD-4132-46CD-AEE1-16C09C4C8BB4}" type="slidenum">
              <a:rPr lang="es-CO" smtClean="0"/>
              <a:pPr/>
              <a:t>‹Nº›</a:t>
            </a:fld>
            <a:endParaRPr lang="es-CO"/>
          </a:p>
        </p:txBody>
      </p:sp>
      <p:pic>
        <p:nvPicPr>
          <p:cNvPr id="14" name="Imagen 13">
            <a:extLst>
              <a:ext uri="{FF2B5EF4-FFF2-40B4-BE49-F238E27FC236}">
                <a16:creationId xmlns:a16="http://schemas.microsoft.com/office/drawing/2014/main" id="{4ACC912D-6A03-45F0-A697-C510CD96F2E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446" t="1" r="1" b="49581"/>
          <a:stretch/>
        </p:blipFill>
        <p:spPr>
          <a:xfrm rot="10800000">
            <a:off x="9433213" y="0"/>
            <a:ext cx="2758787" cy="1354322"/>
          </a:xfrm>
          <a:prstGeom prst="rect">
            <a:avLst/>
          </a:prstGeom>
        </p:spPr>
      </p:pic>
    </p:spTree>
    <p:extLst>
      <p:ext uri="{BB962C8B-B14F-4D97-AF65-F5344CB8AC3E}">
        <p14:creationId xmlns:p14="http://schemas.microsoft.com/office/powerpoint/2010/main" val="729433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ulo y Texto 2 ">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8A77153-934E-488D-9D61-9A61BBD6A0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3113" y="6058290"/>
            <a:ext cx="1217101" cy="605846"/>
          </a:xfrm>
          <a:prstGeom prst="rect">
            <a:avLst/>
          </a:prstGeom>
        </p:spPr>
      </p:pic>
      <p:sp>
        <p:nvSpPr>
          <p:cNvPr id="7" name="Título 1">
            <a:extLst>
              <a:ext uri="{FF2B5EF4-FFF2-40B4-BE49-F238E27FC236}">
                <a16:creationId xmlns:a16="http://schemas.microsoft.com/office/drawing/2014/main" id="{C8D9031F-8DFF-4636-9899-3507E5F3FBF5}"/>
              </a:ext>
            </a:extLst>
          </p:cNvPr>
          <p:cNvSpPr>
            <a:spLocks noGrp="1"/>
          </p:cNvSpPr>
          <p:nvPr>
            <p:ph type="ctrTitle" hasCustomPrompt="1"/>
          </p:nvPr>
        </p:nvSpPr>
        <p:spPr>
          <a:xfrm>
            <a:off x="1588403" y="820052"/>
            <a:ext cx="9015194" cy="756459"/>
          </a:xfrm>
        </p:spPr>
        <p:txBody>
          <a:bodyPr anchor="b">
            <a:normAutofit/>
          </a:bodyPr>
          <a:lstStyle>
            <a:lvl1pPr algn="ctr">
              <a:defRPr sz="4000">
                <a:solidFill>
                  <a:srgbClr val="161F72"/>
                </a:solidFill>
                <a:latin typeface="Montserrat" panose="02000505000000020004" pitchFamily="2" charset="0"/>
              </a:defRPr>
            </a:lvl1pPr>
          </a:lstStyle>
          <a:p>
            <a:r>
              <a:rPr lang="es-ES" dirty="0"/>
              <a:t>Haga clic para añadir el título</a:t>
            </a:r>
            <a:endParaRPr lang="es-CO" dirty="0"/>
          </a:p>
        </p:txBody>
      </p:sp>
      <p:sp>
        <p:nvSpPr>
          <p:cNvPr id="8" name="Marcador de texto 8">
            <a:extLst>
              <a:ext uri="{FF2B5EF4-FFF2-40B4-BE49-F238E27FC236}">
                <a16:creationId xmlns:a16="http://schemas.microsoft.com/office/drawing/2014/main" id="{2DFDD308-4170-43B5-BBC6-112317D75853}"/>
              </a:ext>
            </a:extLst>
          </p:cNvPr>
          <p:cNvSpPr>
            <a:spLocks noGrp="1"/>
          </p:cNvSpPr>
          <p:nvPr>
            <p:ph type="body" idx="1" hasCustomPrompt="1"/>
          </p:nvPr>
        </p:nvSpPr>
        <p:spPr>
          <a:xfrm>
            <a:off x="1588403" y="1770610"/>
            <a:ext cx="9015194" cy="3956859"/>
          </a:xfrm>
        </p:spPr>
        <p:txBody>
          <a:bodyPr>
            <a:normAutofit/>
          </a:bodyPr>
          <a:lstStyle>
            <a:lvl1pPr marL="0" indent="0">
              <a:buNone/>
              <a:defRPr sz="2200">
                <a:latin typeface="Montserrat Light" panose="00000400000000000000" pitchFamily="50" charset="0"/>
              </a:defRPr>
            </a:lvl1pPr>
          </a:lstStyle>
          <a:p>
            <a:r>
              <a:rPr lang="es-MX" dirty="0"/>
              <a:t>Clic para añadir texto</a:t>
            </a:r>
            <a:endParaRPr lang="es-CO" dirty="0"/>
          </a:p>
        </p:txBody>
      </p:sp>
      <p:sp>
        <p:nvSpPr>
          <p:cNvPr id="9" name="Marcador de número de diapositiva 4">
            <a:extLst>
              <a:ext uri="{FF2B5EF4-FFF2-40B4-BE49-F238E27FC236}">
                <a16:creationId xmlns:a16="http://schemas.microsoft.com/office/drawing/2014/main" id="{118E27EA-4775-4F45-9F7E-ED1AF7237AF9}"/>
              </a:ext>
            </a:extLst>
          </p:cNvPr>
          <p:cNvSpPr>
            <a:spLocks noGrp="1"/>
          </p:cNvSpPr>
          <p:nvPr>
            <p:ph type="sldNum" sz="quarter" idx="12"/>
          </p:nvPr>
        </p:nvSpPr>
        <p:spPr>
          <a:xfrm>
            <a:off x="11014364" y="6108168"/>
            <a:ext cx="731520" cy="365125"/>
          </a:xfrm>
        </p:spPr>
        <p:txBody>
          <a:bodyPr/>
          <a:lstStyle>
            <a:lvl1pPr>
              <a:defRPr>
                <a:latin typeface="Montserrat" panose="02000505000000020004" pitchFamily="2" charset="0"/>
              </a:defRPr>
            </a:lvl1pPr>
          </a:lstStyle>
          <a:p>
            <a:fld id="{386807FD-4132-46CD-AEE1-16C09C4C8BB4}" type="slidenum">
              <a:rPr lang="es-CO" smtClean="0"/>
              <a:pPr/>
              <a:t>‹Nº›</a:t>
            </a:fld>
            <a:endParaRPr lang="es-CO"/>
          </a:p>
        </p:txBody>
      </p:sp>
      <p:pic>
        <p:nvPicPr>
          <p:cNvPr id="11" name="Imagen 10">
            <a:extLst>
              <a:ext uri="{FF2B5EF4-FFF2-40B4-BE49-F238E27FC236}">
                <a16:creationId xmlns:a16="http://schemas.microsoft.com/office/drawing/2014/main" id="{CBE2F7EE-15C3-4C2F-94AA-EFF78E731A1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000" b="41507"/>
          <a:stretch/>
        </p:blipFill>
        <p:spPr>
          <a:xfrm rot="10800000">
            <a:off x="11170226" y="0"/>
            <a:ext cx="1021774" cy="1203963"/>
          </a:xfrm>
          <a:prstGeom prst="rect">
            <a:avLst/>
          </a:prstGeom>
        </p:spPr>
      </p:pic>
    </p:spTree>
    <p:extLst>
      <p:ext uri="{BB962C8B-B14F-4D97-AF65-F5344CB8AC3E}">
        <p14:creationId xmlns:p14="http://schemas.microsoft.com/office/powerpoint/2010/main" val="2268380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ido">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D5C01CC5-52C1-4366-961F-84ADF2BAE9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667958"/>
          </a:xfrm>
          <a:prstGeom prst="rect">
            <a:avLst/>
          </a:prstGeom>
        </p:spPr>
      </p:pic>
      <p:sp>
        <p:nvSpPr>
          <p:cNvPr id="8" name="Rectángulo 7">
            <a:extLst>
              <a:ext uri="{FF2B5EF4-FFF2-40B4-BE49-F238E27FC236}">
                <a16:creationId xmlns:a16="http://schemas.microsoft.com/office/drawing/2014/main" id="{5836BAB6-2687-44E8-9254-97B2E3585462}"/>
              </a:ext>
            </a:extLst>
          </p:cNvPr>
          <p:cNvSpPr/>
          <p:nvPr userDrawn="1"/>
        </p:nvSpPr>
        <p:spPr>
          <a:xfrm>
            <a:off x="0" y="615142"/>
            <a:ext cx="6774873" cy="6242858"/>
          </a:xfrm>
          <a:prstGeom prst="rect">
            <a:avLst/>
          </a:prstGeom>
          <a:solidFill>
            <a:srgbClr val="161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a:extLst>
              <a:ext uri="{FF2B5EF4-FFF2-40B4-BE49-F238E27FC236}">
                <a16:creationId xmlns:a16="http://schemas.microsoft.com/office/drawing/2014/main" id="{C080E89A-BBDB-4C75-BDD0-ED79372DC70B}"/>
              </a:ext>
            </a:extLst>
          </p:cNvPr>
          <p:cNvSpPr/>
          <p:nvPr userDrawn="1"/>
        </p:nvSpPr>
        <p:spPr>
          <a:xfrm>
            <a:off x="1035419" y="1767582"/>
            <a:ext cx="3200400" cy="1015663"/>
          </a:xfrm>
          <a:prstGeom prst="rect">
            <a:avLst/>
          </a:prstGeom>
        </p:spPr>
        <p:txBody>
          <a:bodyPr wrap="square">
            <a:spAutoFit/>
          </a:bodyPr>
          <a:lstStyle/>
          <a:p>
            <a:r>
              <a:rPr lang="en-US" sz="6000" b="1" dirty="0">
                <a:solidFill>
                  <a:srgbClr val="09F09C"/>
                </a:solidFill>
                <a:latin typeface="Montserrat"/>
                <a:ea typeface="Montserrat"/>
                <a:cs typeface="Montserrat"/>
                <a:sym typeface="Montserrat"/>
              </a:rPr>
              <a:t>Gracias</a:t>
            </a:r>
            <a:endParaRPr lang="es-CO" sz="6000" dirty="0">
              <a:solidFill>
                <a:srgbClr val="09F09C"/>
              </a:solidFill>
            </a:endParaRPr>
          </a:p>
        </p:txBody>
      </p:sp>
      <p:pic>
        <p:nvPicPr>
          <p:cNvPr id="29" name="Imagen 28">
            <a:extLst>
              <a:ext uri="{FF2B5EF4-FFF2-40B4-BE49-F238E27FC236}">
                <a16:creationId xmlns:a16="http://schemas.microsoft.com/office/drawing/2014/main" id="{D96DE7F8-0FAC-4E91-A763-FA0BEA51E47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24780" y="4555272"/>
            <a:ext cx="2713753" cy="1350846"/>
          </a:xfrm>
          <a:prstGeom prst="rect">
            <a:avLst/>
          </a:prstGeom>
        </p:spPr>
      </p:pic>
      <p:sp>
        <p:nvSpPr>
          <p:cNvPr id="30" name="Google Shape;166;gca84e6e7d4_2_132" descr="@ANDigital_Col&#10;/Agencia Nacional Digital&#10;@andigital_col&#10;/Agencia Nacional Digital">
            <a:extLst>
              <a:ext uri="{FF2B5EF4-FFF2-40B4-BE49-F238E27FC236}">
                <a16:creationId xmlns:a16="http://schemas.microsoft.com/office/drawing/2014/main" id="{7620B1BD-9FC7-4DA7-A838-5DF668DF4525}"/>
              </a:ext>
            </a:extLst>
          </p:cNvPr>
          <p:cNvSpPr txBox="1"/>
          <p:nvPr userDrawn="1"/>
        </p:nvSpPr>
        <p:spPr>
          <a:xfrm>
            <a:off x="1517819" y="4855064"/>
            <a:ext cx="3403316" cy="1263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300"/>
              <a:buFont typeface="Arial"/>
              <a:buNone/>
            </a:pPr>
            <a:r>
              <a:rPr lang="en-US" sz="1300" b="0" i="0" dirty="0">
                <a:solidFill>
                  <a:schemeClr val="lt1"/>
                </a:solidFill>
                <a:latin typeface="Montserrat Light" panose="00000400000000000000" pitchFamily="50" charset="0"/>
                <a:ea typeface="Work Sans"/>
                <a:cs typeface="Work Sans"/>
                <a:sym typeface="Work Sans"/>
              </a:rPr>
              <a:t>@ANDigital_Col</a:t>
            </a:r>
            <a:endParaRPr sz="1300" b="0" i="0" dirty="0">
              <a:solidFill>
                <a:schemeClr val="lt1"/>
              </a:solidFill>
              <a:latin typeface="Montserrat Light" panose="00000400000000000000" pitchFamily="50" charset="0"/>
              <a:ea typeface="Work Sans"/>
              <a:cs typeface="Work Sans"/>
              <a:sym typeface="Work Sans"/>
            </a:endParaRPr>
          </a:p>
          <a:p>
            <a:pPr marL="0" marR="0" lvl="0" indent="0" algn="l" rtl="0">
              <a:lnSpc>
                <a:spcPct val="100000"/>
              </a:lnSpc>
              <a:spcBef>
                <a:spcPts val="1000"/>
              </a:spcBef>
              <a:spcAft>
                <a:spcPts val="0"/>
              </a:spcAft>
              <a:buClr>
                <a:schemeClr val="lt1"/>
              </a:buClr>
              <a:buSzPts val="1300"/>
              <a:buFont typeface="Arial"/>
              <a:buNone/>
            </a:pPr>
            <a:r>
              <a:rPr lang="en-US" sz="1300" b="0" i="0" dirty="0">
                <a:solidFill>
                  <a:schemeClr val="lt1"/>
                </a:solidFill>
                <a:latin typeface="Montserrat Light" panose="00000400000000000000" pitchFamily="50" charset="0"/>
                <a:ea typeface="Work Sans"/>
                <a:cs typeface="Work Sans"/>
                <a:sym typeface="Work Sans"/>
              </a:rPr>
              <a:t>/</a:t>
            </a:r>
            <a:r>
              <a:rPr lang="en-US" sz="1300" b="0" i="0" dirty="0" err="1">
                <a:solidFill>
                  <a:schemeClr val="lt1"/>
                </a:solidFill>
                <a:latin typeface="Montserrat Light" panose="00000400000000000000" pitchFamily="50" charset="0"/>
                <a:ea typeface="Work Sans"/>
                <a:cs typeface="Work Sans"/>
                <a:sym typeface="Work Sans"/>
              </a:rPr>
              <a:t>Agencia</a:t>
            </a:r>
            <a:r>
              <a:rPr lang="en-US" sz="1300" b="0" i="0" dirty="0">
                <a:solidFill>
                  <a:schemeClr val="lt1"/>
                </a:solidFill>
                <a:latin typeface="Montserrat Light" panose="00000400000000000000" pitchFamily="50" charset="0"/>
                <a:ea typeface="Work Sans"/>
                <a:cs typeface="Work Sans"/>
                <a:sym typeface="Work Sans"/>
              </a:rPr>
              <a:t> Nacional Digital</a:t>
            </a:r>
            <a:endParaRPr b="0" i="0" dirty="0">
              <a:latin typeface="Montserrat Light" panose="00000400000000000000" pitchFamily="50" charset="0"/>
            </a:endParaRPr>
          </a:p>
          <a:p>
            <a:pPr marL="0" marR="0" lvl="0" indent="0" algn="l" rtl="0">
              <a:lnSpc>
                <a:spcPct val="100000"/>
              </a:lnSpc>
              <a:spcBef>
                <a:spcPts val="1000"/>
              </a:spcBef>
              <a:spcAft>
                <a:spcPts val="0"/>
              </a:spcAft>
              <a:buClr>
                <a:schemeClr val="lt1"/>
              </a:buClr>
              <a:buSzPts val="1300"/>
              <a:buFont typeface="Arial"/>
              <a:buNone/>
            </a:pPr>
            <a:r>
              <a:rPr lang="en-US" sz="1300" b="0" i="0" dirty="0">
                <a:solidFill>
                  <a:schemeClr val="lt1"/>
                </a:solidFill>
                <a:latin typeface="Montserrat Light" panose="00000400000000000000" pitchFamily="50" charset="0"/>
                <a:ea typeface="Work Sans"/>
                <a:cs typeface="Work Sans"/>
                <a:sym typeface="Work Sans"/>
              </a:rPr>
              <a:t>@andigital_col</a:t>
            </a:r>
            <a:endParaRPr sz="1300" b="0" i="0" dirty="0">
              <a:solidFill>
                <a:schemeClr val="lt1"/>
              </a:solidFill>
              <a:latin typeface="Montserrat Light" panose="00000400000000000000" pitchFamily="50" charset="0"/>
              <a:ea typeface="Work Sans"/>
              <a:cs typeface="Work Sans"/>
              <a:sym typeface="Work Sans"/>
            </a:endParaRPr>
          </a:p>
          <a:p>
            <a:pPr marL="0" marR="0" lvl="0" indent="0" algn="l" rtl="0">
              <a:lnSpc>
                <a:spcPct val="100000"/>
              </a:lnSpc>
              <a:spcBef>
                <a:spcPts val="1000"/>
              </a:spcBef>
              <a:spcAft>
                <a:spcPts val="0"/>
              </a:spcAft>
              <a:buClr>
                <a:schemeClr val="lt1"/>
              </a:buClr>
              <a:buSzPts val="1300"/>
              <a:buFont typeface="Arial"/>
              <a:buNone/>
            </a:pPr>
            <a:r>
              <a:rPr lang="en-US" sz="1300" b="0" i="0" dirty="0">
                <a:solidFill>
                  <a:schemeClr val="lt1"/>
                </a:solidFill>
                <a:latin typeface="Montserrat Light" panose="00000400000000000000" pitchFamily="50" charset="0"/>
                <a:ea typeface="Work Sans"/>
                <a:cs typeface="Work Sans"/>
                <a:sym typeface="Work Sans"/>
              </a:rPr>
              <a:t>/</a:t>
            </a:r>
            <a:r>
              <a:rPr lang="en-US" sz="1300" b="0" i="0" dirty="0" err="1">
                <a:solidFill>
                  <a:schemeClr val="lt1"/>
                </a:solidFill>
                <a:latin typeface="Montserrat Light" panose="00000400000000000000" pitchFamily="50" charset="0"/>
                <a:ea typeface="Work Sans"/>
                <a:cs typeface="Work Sans"/>
                <a:sym typeface="Work Sans"/>
              </a:rPr>
              <a:t>Agencia</a:t>
            </a:r>
            <a:r>
              <a:rPr lang="en-US" sz="1300" b="0" i="0" dirty="0">
                <a:solidFill>
                  <a:schemeClr val="lt1"/>
                </a:solidFill>
                <a:latin typeface="Montserrat Light" panose="00000400000000000000" pitchFamily="50" charset="0"/>
                <a:ea typeface="Work Sans"/>
                <a:cs typeface="Work Sans"/>
                <a:sym typeface="Work Sans"/>
              </a:rPr>
              <a:t> Nacional Digital</a:t>
            </a:r>
            <a:endParaRPr b="0" i="0" dirty="0">
              <a:latin typeface="Montserrat Light" panose="00000400000000000000" pitchFamily="50" charset="0"/>
            </a:endParaRPr>
          </a:p>
          <a:p>
            <a:pPr marL="0" marR="0" lvl="0" indent="0" algn="l" rtl="0">
              <a:lnSpc>
                <a:spcPct val="100000"/>
              </a:lnSpc>
              <a:spcBef>
                <a:spcPts val="1000"/>
              </a:spcBef>
              <a:spcAft>
                <a:spcPts val="0"/>
              </a:spcAft>
              <a:buClr>
                <a:schemeClr val="lt1"/>
              </a:buClr>
              <a:buSzPts val="1300"/>
              <a:buFont typeface="Arial"/>
              <a:buNone/>
            </a:pPr>
            <a:endParaRPr sz="1300" b="0" i="0" dirty="0">
              <a:solidFill>
                <a:schemeClr val="lt1"/>
              </a:solidFill>
              <a:latin typeface="Montserrat Light" panose="00000400000000000000" pitchFamily="50" charset="0"/>
              <a:ea typeface="Work Sans"/>
              <a:cs typeface="Work Sans"/>
              <a:sym typeface="Work Sans"/>
            </a:endParaRPr>
          </a:p>
        </p:txBody>
      </p:sp>
      <p:sp>
        <p:nvSpPr>
          <p:cNvPr id="31" name="Google Shape;167;gca84e6e7d4_2_132" descr="Síguenos">
            <a:extLst>
              <a:ext uri="{FF2B5EF4-FFF2-40B4-BE49-F238E27FC236}">
                <a16:creationId xmlns:a16="http://schemas.microsoft.com/office/drawing/2014/main" id="{24F6AE92-2438-4B45-A99D-CD2EED89824E}"/>
              </a:ext>
            </a:extLst>
          </p:cNvPr>
          <p:cNvSpPr txBox="1"/>
          <p:nvPr userDrawn="1"/>
        </p:nvSpPr>
        <p:spPr>
          <a:xfrm>
            <a:off x="1131355" y="4390669"/>
            <a:ext cx="2592300" cy="37410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100000"/>
              </a:lnSpc>
              <a:spcBef>
                <a:spcPts val="0"/>
              </a:spcBef>
              <a:spcAft>
                <a:spcPts val="0"/>
              </a:spcAft>
              <a:buClr>
                <a:srgbClr val="66F9C4"/>
              </a:buClr>
              <a:buSzPts val="2000"/>
              <a:buFont typeface="Arial"/>
              <a:buNone/>
            </a:pPr>
            <a:r>
              <a:rPr lang="en-US" sz="2000" b="1" i="0" dirty="0" err="1">
                <a:solidFill>
                  <a:srgbClr val="09F09C"/>
                </a:solidFill>
                <a:latin typeface="Montserrat"/>
                <a:ea typeface="Montserrat"/>
                <a:cs typeface="Montserrat"/>
                <a:sym typeface="Montserrat"/>
              </a:rPr>
              <a:t>Síguenos</a:t>
            </a:r>
            <a:endParaRPr sz="2000" b="1" i="0" dirty="0">
              <a:solidFill>
                <a:srgbClr val="09F09C"/>
              </a:solidFill>
              <a:latin typeface="Montserrat"/>
              <a:ea typeface="Montserrat"/>
              <a:cs typeface="Montserrat"/>
              <a:sym typeface="Montserrat"/>
            </a:endParaRPr>
          </a:p>
        </p:txBody>
      </p:sp>
      <p:pic>
        <p:nvPicPr>
          <p:cNvPr id="32" name="Google Shape;168;gca84e6e7d4_2_132" descr="Twitter">
            <a:extLst>
              <a:ext uri="{FF2B5EF4-FFF2-40B4-BE49-F238E27FC236}">
                <a16:creationId xmlns:a16="http://schemas.microsoft.com/office/drawing/2014/main" id="{72784F21-D733-4E78-B6F4-875F85F15643}"/>
              </a:ext>
            </a:extLst>
          </p:cNvPr>
          <p:cNvPicPr preferRelativeResize="0"/>
          <p:nvPr userDrawn="1"/>
        </p:nvPicPr>
        <p:blipFill rotWithShape="1">
          <a:blip r:embed="rId4">
            <a:alphaModFix/>
          </a:blip>
          <a:srcRect/>
          <a:stretch/>
        </p:blipFill>
        <p:spPr>
          <a:xfrm>
            <a:off x="1232861" y="4889656"/>
            <a:ext cx="236143" cy="236143"/>
          </a:xfrm>
          <a:prstGeom prst="rect">
            <a:avLst/>
          </a:prstGeom>
          <a:noFill/>
          <a:ln>
            <a:noFill/>
          </a:ln>
        </p:spPr>
      </p:pic>
      <p:pic>
        <p:nvPicPr>
          <p:cNvPr id="33" name="Google Shape;169;gca84e6e7d4_2_132" descr="Facebook">
            <a:extLst>
              <a:ext uri="{FF2B5EF4-FFF2-40B4-BE49-F238E27FC236}">
                <a16:creationId xmlns:a16="http://schemas.microsoft.com/office/drawing/2014/main" id="{C13D57CD-BB64-428A-81B1-D601DD4FEE72}"/>
              </a:ext>
            </a:extLst>
          </p:cNvPr>
          <p:cNvPicPr preferRelativeResize="0"/>
          <p:nvPr userDrawn="1"/>
        </p:nvPicPr>
        <p:blipFill rotWithShape="1">
          <a:blip r:embed="rId5">
            <a:alphaModFix/>
          </a:blip>
          <a:srcRect/>
          <a:stretch/>
        </p:blipFill>
        <p:spPr>
          <a:xfrm>
            <a:off x="1233173" y="5220144"/>
            <a:ext cx="242382" cy="242382"/>
          </a:xfrm>
          <a:prstGeom prst="rect">
            <a:avLst/>
          </a:prstGeom>
          <a:noFill/>
          <a:ln>
            <a:noFill/>
          </a:ln>
        </p:spPr>
      </p:pic>
      <p:pic>
        <p:nvPicPr>
          <p:cNvPr id="34" name="Google Shape;170;gca84e6e7d4_2_132" descr="Instagram">
            <a:extLst>
              <a:ext uri="{FF2B5EF4-FFF2-40B4-BE49-F238E27FC236}">
                <a16:creationId xmlns:a16="http://schemas.microsoft.com/office/drawing/2014/main" id="{899B093C-485B-4F87-83CE-EA67490CA468}"/>
              </a:ext>
            </a:extLst>
          </p:cNvPr>
          <p:cNvPicPr preferRelativeResize="0"/>
          <p:nvPr userDrawn="1"/>
        </p:nvPicPr>
        <p:blipFill rotWithShape="1">
          <a:blip r:embed="rId6">
            <a:alphaModFix/>
          </a:blip>
          <a:srcRect/>
          <a:stretch/>
        </p:blipFill>
        <p:spPr>
          <a:xfrm>
            <a:off x="1230645" y="5538250"/>
            <a:ext cx="242382" cy="242382"/>
          </a:xfrm>
          <a:prstGeom prst="rect">
            <a:avLst/>
          </a:prstGeom>
          <a:noFill/>
          <a:ln>
            <a:noFill/>
          </a:ln>
        </p:spPr>
      </p:pic>
      <p:pic>
        <p:nvPicPr>
          <p:cNvPr id="35" name="Google Shape;171;gca84e6e7d4_2_132" descr="LinkedIn">
            <a:extLst>
              <a:ext uri="{FF2B5EF4-FFF2-40B4-BE49-F238E27FC236}">
                <a16:creationId xmlns:a16="http://schemas.microsoft.com/office/drawing/2014/main" id="{3AEFAF7B-F219-4ABE-BC68-0FB9EF9FC9DB}"/>
              </a:ext>
            </a:extLst>
          </p:cNvPr>
          <p:cNvPicPr preferRelativeResize="0"/>
          <p:nvPr userDrawn="1"/>
        </p:nvPicPr>
        <p:blipFill rotWithShape="1">
          <a:blip r:embed="rId7">
            <a:alphaModFix/>
          </a:blip>
          <a:srcRect/>
          <a:stretch/>
        </p:blipFill>
        <p:spPr>
          <a:xfrm>
            <a:off x="1232502" y="5871804"/>
            <a:ext cx="238695" cy="238695"/>
          </a:xfrm>
          <a:prstGeom prst="rect">
            <a:avLst/>
          </a:prstGeom>
          <a:noFill/>
          <a:ln>
            <a:noFill/>
          </a:ln>
        </p:spPr>
      </p:pic>
      <p:pic>
        <p:nvPicPr>
          <p:cNvPr id="37" name="Imagen 36">
            <a:extLst>
              <a:ext uri="{FF2B5EF4-FFF2-40B4-BE49-F238E27FC236}">
                <a16:creationId xmlns:a16="http://schemas.microsoft.com/office/drawing/2014/main" id="{1379C0A3-6AAD-47C7-B3C2-7D3DD557640A}"/>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618844"/>
            <a:ext cx="3105656" cy="652763"/>
          </a:xfrm>
          <a:prstGeom prst="rect">
            <a:avLst/>
          </a:prstGeom>
        </p:spPr>
      </p:pic>
      <p:sp>
        <p:nvSpPr>
          <p:cNvPr id="39" name="Google Shape;165;gca84e6e7d4_2_132" descr="www.and.gov.co&#10;agencianacionaldigital@and.gov.co&#10;+(571) 4399555">
            <a:extLst>
              <a:ext uri="{FF2B5EF4-FFF2-40B4-BE49-F238E27FC236}">
                <a16:creationId xmlns:a16="http://schemas.microsoft.com/office/drawing/2014/main" id="{97652492-C859-449B-A223-90F972226860}"/>
              </a:ext>
            </a:extLst>
          </p:cNvPr>
          <p:cNvSpPr txBox="1"/>
          <p:nvPr userDrawn="1"/>
        </p:nvSpPr>
        <p:spPr>
          <a:xfrm>
            <a:off x="1517819" y="2874417"/>
            <a:ext cx="3827205" cy="1147800"/>
          </a:xfrm>
          <a:prstGeom prst="rect">
            <a:avLst/>
          </a:prstGeom>
          <a:noFill/>
          <a:ln>
            <a:noFill/>
          </a:ln>
        </p:spPr>
        <p:txBody>
          <a:bodyPr spcFirstLastPara="1" wrap="square" lIns="91425" tIns="45700" rIns="91425" bIns="45700" anchor="t" anchorCtr="0">
            <a:noAutofit/>
          </a:bodyPr>
          <a:lstStyle/>
          <a:p>
            <a:pPr marL="0" marR="0" lvl="0" indent="0" algn="l" rtl="0">
              <a:lnSpc>
                <a:spcPct val="142857"/>
              </a:lnSpc>
              <a:spcBef>
                <a:spcPts val="0"/>
              </a:spcBef>
              <a:spcAft>
                <a:spcPts val="0"/>
              </a:spcAft>
              <a:buClr>
                <a:schemeClr val="lt1"/>
              </a:buClr>
              <a:buSzPts val="1400"/>
              <a:buFont typeface="Arial"/>
              <a:buNone/>
            </a:pPr>
            <a:r>
              <a:rPr lang="en-US" sz="1400" b="0" i="0" dirty="0">
                <a:solidFill>
                  <a:schemeClr val="lt1"/>
                </a:solidFill>
                <a:latin typeface="Montserrat Light" panose="00000400000000000000" pitchFamily="50" charset="0"/>
                <a:ea typeface="Work Sans"/>
                <a:cs typeface="Work Sans"/>
                <a:sym typeface="Work Sans"/>
              </a:rPr>
              <a:t>www.and.gov.co</a:t>
            </a:r>
            <a:endParaRPr sz="1400" b="0" i="0" dirty="0">
              <a:solidFill>
                <a:schemeClr val="lt1"/>
              </a:solidFill>
              <a:latin typeface="Montserrat Light" panose="00000400000000000000" pitchFamily="50" charset="0"/>
              <a:ea typeface="Work Sans"/>
              <a:cs typeface="Work Sans"/>
              <a:sym typeface="Work Sans"/>
            </a:endParaRPr>
          </a:p>
          <a:p>
            <a:pPr marL="0" marR="0" lvl="0" indent="0" algn="l" rtl="0">
              <a:lnSpc>
                <a:spcPct val="142857"/>
              </a:lnSpc>
              <a:spcBef>
                <a:spcPts val="1000"/>
              </a:spcBef>
              <a:spcAft>
                <a:spcPts val="0"/>
              </a:spcAft>
              <a:buClr>
                <a:schemeClr val="lt1"/>
              </a:buClr>
              <a:buSzPts val="1400"/>
              <a:buFont typeface="Arial"/>
              <a:buNone/>
            </a:pPr>
            <a:r>
              <a:rPr lang="en-US" sz="1400" b="0" i="0" dirty="0">
                <a:solidFill>
                  <a:schemeClr val="lt1"/>
                </a:solidFill>
                <a:latin typeface="Montserrat Light" panose="00000400000000000000" pitchFamily="50" charset="0"/>
                <a:ea typeface="Work Sans"/>
                <a:cs typeface="Work Sans"/>
                <a:sym typeface="Work Sans"/>
              </a:rPr>
              <a:t>agencianacionaldigital@and.gov.co</a:t>
            </a:r>
            <a:endParaRPr sz="1400" b="0" i="0" dirty="0">
              <a:solidFill>
                <a:schemeClr val="lt1"/>
              </a:solidFill>
              <a:latin typeface="Montserrat Light" panose="00000400000000000000" pitchFamily="50" charset="0"/>
              <a:ea typeface="Work Sans"/>
              <a:cs typeface="Work Sans"/>
              <a:sym typeface="Work Sans"/>
            </a:endParaRPr>
          </a:p>
          <a:p>
            <a:pPr marL="0" marR="0" lvl="0" indent="0" algn="l" rtl="0">
              <a:lnSpc>
                <a:spcPct val="142857"/>
              </a:lnSpc>
              <a:spcBef>
                <a:spcPts val="1000"/>
              </a:spcBef>
              <a:spcAft>
                <a:spcPts val="0"/>
              </a:spcAft>
              <a:buClr>
                <a:schemeClr val="lt1"/>
              </a:buClr>
              <a:buSzPts val="1400"/>
              <a:buFont typeface="Arial"/>
              <a:buNone/>
            </a:pPr>
            <a:r>
              <a:rPr lang="en-US" sz="1400" b="0" i="0" dirty="0">
                <a:solidFill>
                  <a:schemeClr val="lt1"/>
                </a:solidFill>
                <a:latin typeface="Montserrat Light" panose="00000400000000000000" pitchFamily="50" charset="0"/>
                <a:ea typeface="Work Sans"/>
                <a:cs typeface="Work Sans"/>
                <a:sym typeface="Work Sans"/>
              </a:rPr>
              <a:t>+(571) 601 439 9555</a:t>
            </a:r>
            <a:endParaRPr sz="1400" b="0" i="0" dirty="0">
              <a:solidFill>
                <a:schemeClr val="lt1"/>
              </a:solidFill>
              <a:latin typeface="Montserrat Light" panose="00000400000000000000" pitchFamily="50" charset="0"/>
              <a:ea typeface="Work Sans"/>
              <a:cs typeface="Work Sans"/>
              <a:sym typeface="Work Sans"/>
            </a:endParaRPr>
          </a:p>
        </p:txBody>
      </p:sp>
      <p:pic>
        <p:nvPicPr>
          <p:cNvPr id="3" name="Imagen 2">
            <a:extLst>
              <a:ext uri="{FF2B5EF4-FFF2-40B4-BE49-F238E27FC236}">
                <a16:creationId xmlns:a16="http://schemas.microsoft.com/office/drawing/2014/main" id="{6F93A6EA-2D8F-4F94-AA5C-F1464F3499B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98269" y="3807061"/>
            <a:ext cx="270735" cy="270735"/>
          </a:xfrm>
          <a:prstGeom prst="rect">
            <a:avLst/>
          </a:prstGeom>
        </p:spPr>
      </p:pic>
      <p:pic>
        <p:nvPicPr>
          <p:cNvPr id="5" name="Imagen 4">
            <a:extLst>
              <a:ext uri="{FF2B5EF4-FFF2-40B4-BE49-F238E27FC236}">
                <a16:creationId xmlns:a16="http://schemas.microsoft.com/office/drawing/2014/main" id="{634AA873-1B33-4D33-B2B9-5A49A5EEF72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98269" y="3399968"/>
            <a:ext cx="270735" cy="270735"/>
          </a:xfrm>
          <a:prstGeom prst="rect">
            <a:avLst/>
          </a:prstGeom>
        </p:spPr>
      </p:pic>
      <p:pic>
        <p:nvPicPr>
          <p:cNvPr id="14" name="Imagen 13">
            <a:extLst>
              <a:ext uri="{FF2B5EF4-FFF2-40B4-BE49-F238E27FC236}">
                <a16:creationId xmlns:a16="http://schemas.microsoft.com/office/drawing/2014/main" id="{0F98DE51-302E-4238-B1B1-B73D3EDADF16}"/>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204820" y="2966194"/>
            <a:ext cx="270735" cy="270735"/>
          </a:xfrm>
          <a:prstGeom prst="rect">
            <a:avLst/>
          </a:prstGeom>
        </p:spPr>
      </p:pic>
    </p:spTree>
    <p:extLst>
      <p:ext uri="{BB962C8B-B14F-4D97-AF65-F5344CB8AC3E}">
        <p14:creationId xmlns:p14="http://schemas.microsoft.com/office/powerpoint/2010/main" val="2072748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ido">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D5C01CC5-52C1-4366-961F-84ADF2BAE9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667958"/>
          </a:xfrm>
          <a:prstGeom prst="rect">
            <a:avLst/>
          </a:prstGeom>
        </p:spPr>
      </p:pic>
      <p:sp>
        <p:nvSpPr>
          <p:cNvPr id="8" name="Rectángulo 7">
            <a:extLst>
              <a:ext uri="{FF2B5EF4-FFF2-40B4-BE49-F238E27FC236}">
                <a16:creationId xmlns:a16="http://schemas.microsoft.com/office/drawing/2014/main" id="{5836BAB6-2687-44E8-9254-97B2E3585462}"/>
              </a:ext>
            </a:extLst>
          </p:cNvPr>
          <p:cNvSpPr/>
          <p:nvPr userDrawn="1"/>
        </p:nvSpPr>
        <p:spPr>
          <a:xfrm>
            <a:off x="0" y="615142"/>
            <a:ext cx="6774873" cy="6242858"/>
          </a:xfrm>
          <a:prstGeom prst="rect">
            <a:avLst/>
          </a:prstGeom>
          <a:solidFill>
            <a:srgbClr val="161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3" name="Rectángulo 12">
            <a:extLst>
              <a:ext uri="{FF2B5EF4-FFF2-40B4-BE49-F238E27FC236}">
                <a16:creationId xmlns:a16="http://schemas.microsoft.com/office/drawing/2014/main" id="{C080E89A-BBDB-4C75-BDD0-ED79372DC70B}"/>
              </a:ext>
            </a:extLst>
          </p:cNvPr>
          <p:cNvSpPr/>
          <p:nvPr userDrawn="1"/>
        </p:nvSpPr>
        <p:spPr>
          <a:xfrm>
            <a:off x="7132320" y="5219763"/>
            <a:ext cx="4497185" cy="938719"/>
          </a:xfrm>
          <a:prstGeom prst="rect">
            <a:avLst/>
          </a:prstGeom>
        </p:spPr>
        <p:txBody>
          <a:bodyPr wrap="square">
            <a:spAutoFit/>
          </a:bodyPr>
          <a:lstStyle/>
          <a:p>
            <a:r>
              <a:rPr lang="en-US" sz="5500" b="1" dirty="0" err="1">
                <a:solidFill>
                  <a:srgbClr val="161F72"/>
                </a:solidFill>
                <a:latin typeface="Montserrat"/>
                <a:ea typeface="Montserrat"/>
                <a:cs typeface="Montserrat"/>
                <a:sym typeface="Montserrat"/>
              </a:rPr>
              <a:t>Contenido</a:t>
            </a:r>
            <a:endParaRPr lang="es-CO" sz="5500" dirty="0">
              <a:solidFill>
                <a:srgbClr val="161F72"/>
              </a:solidFill>
            </a:endParaRPr>
          </a:p>
        </p:txBody>
      </p:sp>
    </p:spTree>
    <p:extLst>
      <p:ext uri="{BB962C8B-B14F-4D97-AF65-F5344CB8AC3E}">
        <p14:creationId xmlns:p14="http://schemas.microsoft.com/office/powerpoint/2010/main" val="1306813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ulo 1">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A71CD388-9A48-4AFD-8B89-7FE48B6C4A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1563"/>
          <a:stretch/>
        </p:blipFill>
        <p:spPr>
          <a:xfrm>
            <a:off x="0" y="0"/>
            <a:ext cx="12192000" cy="6858000"/>
          </a:xfrm>
          <a:prstGeom prst="rect">
            <a:avLst/>
          </a:prstGeom>
        </p:spPr>
      </p:pic>
      <p:sp>
        <p:nvSpPr>
          <p:cNvPr id="9" name="Título 1">
            <a:extLst>
              <a:ext uri="{FF2B5EF4-FFF2-40B4-BE49-F238E27FC236}">
                <a16:creationId xmlns:a16="http://schemas.microsoft.com/office/drawing/2014/main" id="{A8C68527-66D1-407E-BAE3-B8CB5D0769EB}"/>
              </a:ext>
            </a:extLst>
          </p:cNvPr>
          <p:cNvSpPr>
            <a:spLocks noGrp="1"/>
          </p:cNvSpPr>
          <p:nvPr>
            <p:ph type="ctrTitle" hasCustomPrompt="1"/>
          </p:nvPr>
        </p:nvSpPr>
        <p:spPr>
          <a:xfrm>
            <a:off x="2654531" y="2884517"/>
            <a:ext cx="6888480" cy="1257214"/>
          </a:xfrm>
        </p:spPr>
        <p:txBody>
          <a:bodyPr anchor="b">
            <a:normAutofit/>
          </a:bodyPr>
          <a:lstStyle>
            <a:lvl1pPr algn="ctr">
              <a:defRPr sz="4000">
                <a:solidFill>
                  <a:schemeClr val="bg1"/>
                </a:solidFill>
                <a:latin typeface="Montserrat" panose="02000505000000020004" pitchFamily="2" charset="0"/>
              </a:defRPr>
            </a:lvl1pPr>
          </a:lstStyle>
          <a:p>
            <a:r>
              <a:rPr lang="es-ES" dirty="0"/>
              <a:t>Haga clic para añadir el título</a:t>
            </a:r>
            <a:endParaRPr lang="es-CO" dirty="0"/>
          </a:p>
        </p:txBody>
      </p:sp>
      <p:pic>
        <p:nvPicPr>
          <p:cNvPr id="10" name="Imagen 9">
            <a:extLst>
              <a:ext uri="{FF2B5EF4-FFF2-40B4-BE49-F238E27FC236}">
                <a16:creationId xmlns:a16="http://schemas.microsoft.com/office/drawing/2014/main" id="{A4C7AB0E-5F9F-4C9B-AF57-67874AE7D7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62153" y="5768817"/>
            <a:ext cx="2829847" cy="594792"/>
          </a:xfrm>
          <a:prstGeom prst="rect">
            <a:avLst/>
          </a:prstGeom>
        </p:spPr>
      </p:pic>
    </p:spTree>
    <p:extLst>
      <p:ext uri="{BB962C8B-B14F-4D97-AF65-F5344CB8AC3E}">
        <p14:creationId xmlns:p14="http://schemas.microsoft.com/office/powerpoint/2010/main" val="332970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ulo 2">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AA3A26C-5EE7-43B6-AC6F-F891C7A7E1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Imagen 9">
            <a:extLst>
              <a:ext uri="{FF2B5EF4-FFF2-40B4-BE49-F238E27FC236}">
                <a16:creationId xmlns:a16="http://schemas.microsoft.com/office/drawing/2014/main" id="{A4C7AB0E-5F9F-4C9B-AF57-67874AE7D7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62153" y="5768817"/>
            <a:ext cx="2829847" cy="594792"/>
          </a:xfrm>
          <a:prstGeom prst="rect">
            <a:avLst/>
          </a:prstGeom>
        </p:spPr>
      </p:pic>
      <p:sp>
        <p:nvSpPr>
          <p:cNvPr id="11" name="Título 1">
            <a:extLst>
              <a:ext uri="{FF2B5EF4-FFF2-40B4-BE49-F238E27FC236}">
                <a16:creationId xmlns:a16="http://schemas.microsoft.com/office/drawing/2014/main" id="{8D8A4EE1-AA5C-4245-B3A2-4D9599D45CFA}"/>
              </a:ext>
            </a:extLst>
          </p:cNvPr>
          <p:cNvSpPr>
            <a:spLocks noGrp="1"/>
          </p:cNvSpPr>
          <p:nvPr>
            <p:ph type="ctrTitle" hasCustomPrompt="1"/>
          </p:nvPr>
        </p:nvSpPr>
        <p:spPr>
          <a:xfrm>
            <a:off x="2654531" y="2884517"/>
            <a:ext cx="6888480" cy="1257214"/>
          </a:xfrm>
        </p:spPr>
        <p:txBody>
          <a:bodyPr anchor="b">
            <a:normAutofit/>
          </a:bodyPr>
          <a:lstStyle>
            <a:lvl1pPr algn="ctr">
              <a:defRPr sz="4000">
                <a:solidFill>
                  <a:schemeClr val="bg1"/>
                </a:solidFill>
                <a:latin typeface="Montserrat" panose="02000505000000020004" pitchFamily="2" charset="0"/>
              </a:defRPr>
            </a:lvl1pPr>
          </a:lstStyle>
          <a:p>
            <a:r>
              <a:rPr lang="es-ES" dirty="0"/>
              <a:t>Haga clic para añadir el título</a:t>
            </a:r>
            <a:endParaRPr lang="es-CO" dirty="0"/>
          </a:p>
        </p:txBody>
      </p:sp>
    </p:spTree>
    <p:extLst>
      <p:ext uri="{BB962C8B-B14F-4D97-AF65-F5344CB8AC3E}">
        <p14:creationId xmlns:p14="http://schemas.microsoft.com/office/powerpoint/2010/main" val="4084494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o e imagen">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2971BB00-1AFB-493F-B7C2-93163610C42F}"/>
              </a:ext>
            </a:extLst>
          </p:cNvPr>
          <p:cNvSpPr>
            <a:spLocks noGrp="1"/>
          </p:cNvSpPr>
          <p:nvPr>
            <p:ph type="sldNum" sz="quarter" idx="12"/>
          </p:nvPr>
        </p:nvSpPr>
        <p:spPr>
          <a:xfrm>
            <a:off x="11014364" y="6108168"/>
            <a:ext cx="731520" cy="365125"/>
          </a:xfrm>
        </p:spPr>
        <p:txBody>
          <a:bodyPr/>
          <a:lstStyle>
            <a:lvl1pPr>
              <a:defRPr>
                <a:latin typeface="Montserrat" panose="02000505000000020004" pitchFamily="2" charset="0"/>
              </a:defRPr>
            </a:lvl1pPr>
          </a:lstStyle>
          <a:p>
            <a:fld id="{386807FD-4132-46CD-AEE1-16C09C4C8BB4}" type="slidenum">
              <a:rPr lang="es-CO" smtClean="0"/>
              <a:pPr/>
              <a:t>‹Nº›</a:t>
            </a:fld>
            <a:endParaRPr lang="es-CO"/>
          </a:p>
        </p:txBody>
      </p:sp>
      <p:pic>
        <p:nvPicPr>
          <p:cNvPr id="7" name="Imagen 6">
            <a:extLst>
              <a:ext uri="{FF2B5EF4-FFF2-40B4-BE49-F238E27FC236}">
                <a16:creationId xmlns:a16="http://schemas.microsoft.com/office/drawing/2014/main" id="{C92915A7-9229-424A-9275-C33FF6975B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6918" y="384707"/>
            <a:ext cx="1408966" cy="701352"/>
          </a:xfrm>
          <a:prstGeom prst="rect">
            <a:avLst/>
          </a:prstGeom>
        </p:spPr>
      </p:pic>
      <p:pic>
        <p:nvPicPr>
          <p:cNvPr id="9" name="Imagen 8">
            <a:extLst>
              <a:ext uri="{FF2B5EF4-FFF2-40B4-BE49-F238E27FC236}">
                <a16:creationId xmlns:a16="http://schemas.microsoft.com/office/drawing/2014/main" id="{3F9930B2-5F59-4AA7-8EBC-26705F4A142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45127" b="66803"/>
          <a:stretch/>
        </p:blipFill>
        <p:spPr>
          <a:xfrm rot="16200000">
            <a:off x="-2804886" y="2804888"/>
            <a:ext cx="6858001" cy="1248229"/>
          </a:xfrm>
          <a:prstGeom prst="rect">
            <a:avLst/>
          </a:prstGeom>
        </p:spPr>
      </p:pic>
      <p:sp>
        <p:nvSpPr>
          <p:cNvPr id="10" name="Título 1">
            <a:extLst>
              <a:ext uri="{FF2B5EF4-FFF2-40B4-BE49-F238E27FC236}">
                <a16:creationId xmlns:a16="http://schemas.microsoft.com/office/drawing/2014/main" id="{630FCFE2-5D93-4F4E-B840-4E9593DFC5EF}"/>
              </a:ext>
            </a:extLst>
          </p:cNvPr>
          <p:cNvSpPr>
            <a:spLocks noGrp="1"/>
          </p:cNvSpPr>
          <p:nvPr>
            <p:ph type="ctrTitle" hasCustomPrompt="1"/>
          </p:nvPr>
        </p:nvSpPr>
        <p:spPr>
          <a:xfrm>
            <a:off x="1582189" y="856211"/>
            <a:ext cx="6572596" cy="906088"/>
          </a:xfrm>
        </p:spPr>
        <p:txBody>
          <a:bodyPr anchor="b">
            <a:normAutofit/>
          </a:bodyPr>
          <a:lstStyle>
            <a:lvl1pPr algn="l">
              <a:defRPr sz="4000">
                <a:solidFill>
                  <a:srgbClr val="161F72"/>
                </a:solidFill>
                <a:latin typeface="Montserrat" panose="02000505000000020004" pitchFamily="2" charset="0"/>
              </a:defRPr>
            </a:lvl1pPr>
          </a:lstStyle>
          <a:p>
            <a:r>
              <a:rPr lang="es-ES" dirty="0"/>
              <a:t>Haga clic para añadir el título</a:t>
            </a:r>
            <a:endParaRPr lang="es-CO" dirty="0"/>
          </a:p>
        </p:txBody>
      </p:sp>
      <p:sp>
        <p:nvSpPr>
          <p:cNvPr id="11" name="Marcador de texto 8">
            <a:extLst>
              <a:ext uri="{FF2B5EF4-FFF2-40B4-BE49-F238E27FC236}">
                <a16:creationId xmlns:a16="http://schemas.microsoft.com/office/drawing/2014/main" id="{53636618-3B26-4E90-884C-4915F24F16C3}"/>
              </a:ext>
            </a:extLst>
          </p:cNvPr>
          <p:cNvSpPr>
            <a:spLocks noGrp="1"/>
          </p:cNvSpPr>
          <p:nvPr>
            <p:ph type="body" idx="1" hasCustomPrompt="1"/>
          </p:nvPr>
        </p:nvSpPr>
        <p:spPr>
          <a:xfrm>
            <a:off x="1582189" y="2211185"/>
            <a:ext cx="6572596" cy="3790604"/>
          </a:xfrm>
        </p:spPr>
        <p:txBody>
          <a:bodyPr>
            <a:normAutofit/>
          </a:bodyPr>
          <a:lstStyle>
            <a:lvl1pPr marL="0" indent="0">
              <a:buNone/>
              <a:defRPr sz="2200">
                <a:latin typeface="Montserrat Light" panose="00000400000000000000" pitchFamily="50" charset="0"/>
              </a:defRPr>
            </a:lvl1pPr>
          </a:lstStyle>
          <a:p>
            <a:r>
              <a:rPr lang="es-MX" dirty="0"/>
              <a:t>Clic para añadir texto</a:t>
            </a:r>
            <a:endParaRPr lang="es-CO" dirty="0"/>
          </a:p>
        </p:txBody>
      </p:sp>
      <p:sp>
        <p:nvSpPr>
          <p:cNvPr id="12" name="Marcador de posición de imagen 9">
            <a:extLst>
              <a:ext uri="{FF2B5EF4-FFF2-40B4-BE49-F238E27FC236}">
                <a16:creationId xmlns:a16="http://schemas.microsoft.com/office/drawing/2014/main" id="{BF64998F-94DD-4CE8-A5E6-D5C4ECC80F09}"/>
              </a:ext>
            </a:extLst>
          </p:cNvPr>
          <p:cNvSpPr>
            <a:spLocks noGrp="1"/>
          </p:cNvSpPr>
          <p:nvPr>
            <p:ph type="pic" idx="2" hasCustomPrompt="1"/>
          </p:nvPr>
        </p:nvSpPr>
        <p:spPr>
          <a:xfrm>
            <a:off x="8412480" y="2211185"/>
            <a:ext cx="3333404" cy="3790604"/>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s-CO" sz="2200" kern="1200" dirty="0">
                <a:solidFill>
                  <a:schemeClr val="tx1"/>
                </a:solidFill>
                <a:latin typeface="Montserrat Light" panose="00000400000000000000" pitchFamily="50" charset="0"/>
                <a:ea typeface="+mn-ea"/>
                <a:cs typeface="+mn-cs"/>
              </a:defRPr>
            </a:lvl1pPr>
          </a:lstStyle>
          <a:p>
            <a:r>
              <a:rPr lang="es-MX" dirty="0"/>
              <a:t>Clic para añadir imagen</a:t>
            </a:r>
            <a:endParaRPr lang="es-CO" dirty="0"/>
          </a:p>
        </p:txBody>
      </p:sp>
    </p:spTree>
    <p:extLst>
      <p:ext uri="{BB962C8B-B14F-4D97-AF65-F5344CB8AC3E}">
        <p14:creationId xmlns:p14="http://schemas.microsoft.com/office/powerpoint/2010/main" val="2190410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o e imagen">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2971BB00-1AFB-493F-B7C2-93163610C42F}"/>
              </a:ext>
            </a:extLst>
          </p:cNvPr>
          <p:cNvSpPr>
            <a:spLocks noGrp="1"/>
          </p:cNvSpPr>
          <p:nvPr>
            <p:ph type="sldNum" sz="quarter" idx="12"/>
          </p:nvPr>
        </p:nvSpPr>
        <p:spPr>
          <a:xfrm>
            <a:off x="11014364" y="6108168"/>
            <a:ext cx="731520" cy="365125"/>
          </a:xfrm>
        </p:spPr>
        <p:txBody>
          <a:bodyPr/>
          <a:lstStyle>
            <a:lvl1pPr>
              <a:defRPr>
                <a:latin typeface="Montserrat" panose="02000505000000020004" pitchFamily="2" charset="0"/>
              </a:defRPr>
            </a:lvl1pPr>
          </a:lstStyle>
          <a:p>
            <a:fld id="{386807FD-4132-46CD-AEE1-16C09C4C8BB4}" type="slidenum">
              <a:rPr lang="es-CO" smtClean="0"/>
              <a:pPr/>
              <a:t>‹Nº›</a:t>
            </a:fld>
            <a:endParaRPr lang="es-CO"/>
          </a:p>
        </p:txBody>
      </p:sp>
      <p:pic>
        <p:nvPicPr>
          <p:cNvPr id="7" name="Imagen 6">
            <a:extLst>
              <a:ext uri="{FF2B5EF4-FFF2-40B4-BE49-F238E27FC236}">
                <a16:creationId xmlns:a16="http://schemas.microsoft.com/office/drawing/2014/main" id="{C92915A7-9229-424A-9275-C33FF6975B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6918" y="384707"/>
            <a:ext cx="1408966" cy="701352"/>
          </a:xfrm>
          <a:prstGeom prst="rect">
            <a:avLst/>
          </a:prstGeom>
        </p:spPr>
      </p:pic>
      <p:pic>
        <p:nvPicPr>
          <p:cNvPr id="9" name="Imagen 8">
            <a:extLst>
              <a:ext uri="{FF2B5EF4-FFF2-40B4-BE49-F238E27FC236}">
                <a16:creationId xmlns:a16="http://schemas.microsoft.com/office/drawing/2014/main" id="{3F9930B2-5F59-4AA7-8EBC-26705F4A142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45127" b="66803"/>
          <a:stretch/>
        </p:blipFill>
        <p:spPr>
          <a:xfrm rot="16200000">
            <a:off x="-2804886" y="2804888"/>
            <a:ext cx="6858001" cy="1248229"/>
          </a:xfrm>
          <a:prstGeom prst="rect">
            <a:avLst/>
          </a:prstGeom>
        </p:spPr>
      </p:pic>
      <p:sp>
        <p:nvSpPr>
          <p:cNvPr id="10" name="Título 1">
            <a:extLst>
              <a:ext uri="{FF2B5EF4-FFF2-40B4-BE49-F238E27FC236}">
                <a16:creationId xmlns:a16="http://schemas.microsoft.com/office/drawing/2014/main" id="{630FCFE2-5D93-4F4E-B840-4E9593DFC5EF}"/>
              </a:ext>
            </a:extLst>
          </p:cNvPr>
          <p:cNvSpPr>
            <a:spLocks noGrp="1"/>
          </p:cNvSpPr>
          <p:nvPr>
            <p:ph type="ctrTitle" hasCustomPrompt="1"/>
          </p:nvPr>
        </p:nvSpPr>
        <p:spPr>
          <a:xfrm>
            <a:off x="1582189" y="856211"/>
            <a:ext cx="6572596" cy="906088"/>
          </a:xfrm>
        </p:spPr>
        <p:txBody>
          <a:bodyPr anchor="b">
            <a:normAutofit/>
          </a:bodyPr>
          <a:lstStyle>
            <a:lvl1pPr algn="l">
              <a:defRPr sz="4000">
                <a:solidFill>
                  <a:srgbClr val="161F72"/>
                </a:solidFill>
                <a:latin typeface="Montserrat" panose="02000505000000020004" pitchFamily="2" charset="0"/>
              </a:defRPr>
            </a:lvl1pPr>
          </a:lstStyle>
          <a:p>
            <a:r>
              <a:rPr lang="es-ES" dirty="0"/>
              <a:t>Haga clic para añadir el título</a:t>
            </a:r>
            <a:endParaRPr lang="es-CO" dirty="0"/>
          </a:p>
        </p:txBody>
      </p:sp>
      <p:sp>
        <p:nvSpPr>
          <p:cNvPr id="11" name="Marcador de texto 8">
            <a:extLst>
              <a:ext uri="{FF2B5EF4-FFF2-40B4-BE49-F238E27FC236}">
                <a16:creationId xmlns:a16="http://schemas.microsoft.com/office/drawing/2014/main" id="{53636618-3B26-4E90-884C-4915F24F16C3}"/>
              </a:ext>
            </a:extLst>
          </p:cNvPr>
          <p:cNvSpPr>
            <a:spLocks noGrp="1"/>
          </p:cNvSpPr>
          <p:nvPr>
            <p:ph type="body" idx="1" hasCustomPrompt="1"/>
          </p:nvPr>
        </p:nvSpPr>
        <p:spPr>
          <a:xfrm>
            <a:off x="5173288" y="2211185"/>
            <a:ext cx="6572596" cy="3790604"/>
          </a:xfrm>
        </p:spPr>
        <p:txBody>
          <a:bodyPr>
            <a:normAutofit/>
          </a:bodyPr>
          <a:lstStyle>
            <a:lvl1pPr marL="0" indent="0">
              <a:buNone/>
              <a:defRPr sz="2200">
                <a:latin typeface="Montserrat Light" panose="00000400000000000000" pitchFamily="50" charset="0"/>
              </a:defRPr>
            </a:lvl1pPr>
          </a:lstStyle>
          <a:p>
            <a:r>
              <a:rPr lang="es-MX" dirty="0"/>
              <a:t>Clic para añadir texto</a:t>
            </a:r>
            <a:endParaRPr lang="es-CO" dirty="0"/>
          </a:p>
        </p:txBody>
      </p:sp>
      <p:sp>
        <p:nvSpPr>
          <p:cNvPr id="12" name="Marcador de posición de imagen 9">
            <a:extLst>
              <a:ext uri="{FF2B5EF4-FFF2-40B4-BE49-F238E27FC236}">
                <a16:creationId xmlns:a16="http://schemas.microsoft.com/office/drawing/2014/main" id="{BF64998F-94DD-4CE8-A5E6-D5C4ECC80F09}"/>
              </a:ext>
            </a:extLst>
          </p:cNvPr>
          <p:cNvSpPr>
            <a:spLocks noGrp="1"/>
          </p:cNvSpPr>
          <p:nvPr>
            <p:ph type="pic" idx="2" hasCustomPrompt="1"/>
          </p:nvPr>
        </p:nvSpPr>
        <p:spPr>
          <a:xfrm>
            <a:off x="1582189" y="2211185"/>
            <a:ext cx="3333404" cy="3790604"/>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s-CO" sz="2200" kern="1200" dirty="0">
                <a:solidFill>
                  <a:schemeClr val="tx1"/>
                </a:solidFill>
                <a:latin typeface="Montserrat Light" panose="00000400000000000000" pitchFamily="50" charset="0"/>
                <a:ea typeface="+mn-ea"/>
                <a:cs typeface="+mn-cs"/>
              </a:defRPr>
            </a:lvl1pPr>
          </a:lstStyle>
          <a:p>
            <a:r>
              <a:rPr lang="es-MX" dirty="0"/>
              <a:t>Clic para añadir imagen</a:t>
            </a:r>
            <a:endParaRPr lang="es-CO" dirty="0"/>
          </a:p>
        </p:txBody>
      </p:sp>
    </p:spTree>
    <p:extLst>
      <p:ext uri="{BB962C8B-B14F-4D97-AF65-F5344CB8AC3E}">
        <p14:creationId xmlns:p14="http://schemas.microsoft.com/office/powerpoint/2010/main" val="488863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o 2 columnas">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8A77153-934E-488D-9D61-9A61BBD6A0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6918" y="384707"/>
            <a:ext cx="1408966" cy="701352"/>
          </a:xfrm>
          <a:prstGeom prst="rect">
            <a:avLst/>
          </a:prstGeom>
        </p:spPr>
      </p:pic>
      <p:sp>
        <p:nvSpPr>
          <p:cNvPr id="7" name="Título 1">
            <a:extLst>
              <a:ext uri="{FF2B5EF4-FFF2-40B4-BE49-F238E27FC236}">
                <a16:creationId xmlns:a16="http://schemas.microsoft.com/office/drawing/2014/main" id="{C8D9031F-8DFF-4636-9899-3507E5F3FBF5}"/>
              </a:ext>
            </a:extLst>
          </p:cNvPr>
          <p:cNvSpPr>
            <a:spLocks noGrp="1"/>
          </p:cNvSpPr>
          <p:nvPr>
            <p:ph type="ctrTitle" hasCustomPrompt="1"/>
          </p:nvPr>
        </p:nvSpPr>
        <p:spPr>
          <a:xfrm>
            <a:off x="1588403" y="1110997"/>
            <a:ext cx="9015194" cy="756459"/>
          </a:xfrm>
        </p:spPr>
        <p:txBody>
          <a:bodyPr anchor="b">
            <a:normAutofit/>
          </a:bodyPr>
          <a:lstStyle>
            <a:lvl1pPr algn="ctr">
              <a:defRPr sz="4000">
                <a:solidFill>
                  <a:srgbClr val="161F72"/>
                </a:solidFill>
                <a:latin typeface="Montserrat" panose="02000505000000020004" pitchFamily="2" charset="0"/>
              </a:defRPr>
            </a:lvl1pPr>
          </a:lstStyle>
          <a:p>
            <a:r>
              <a:rPr lang="es-ES" dirty="0"/>
              <a:t>Haga clic para añadir el título</a:t>
            </a:r>
            <a:endParaRPr lang="es-CO" dirty="0"/>
          </a:p>
        </p:txBody>
      </p:sp>
      <p:sp>
        <p:nvSpPr>
          <p:cNvPr id="8" name="Marcador de texto 8">
            <a:extLst>
              <a:ext uri="{FF2B5EF4-FFF2-40B4-BE49-F238E27FC236}">
                <a16:creationId xmlns:a16="http://schemas.microsoft.com/office/drawing/2014/main" id="{2DFDD308-4170-43B5-BBC6-112317D75853}"/>
              </a:ext>
            </a:extLst>
          </p:cNvPr>
          <p:cNvSpPr>
            <a:spLocks noGrp="1"/>
          </p:cNvSpPr>
          <p:nvPr>
            <p:ph type="body" idx="1" hasCustomPrompt="1"/>
          </p:nvPr>
        </p:nvSpPr>
        <p:spPr>
          <a:xfrm>
            <a:off x="1588403" y="2061555"/>
            <a:ext cx="4435890" cy="3956859"/>
          </a:xfrm>
        </p:spPr>
        <p:txBody>
          <a:bodyPr>
            <a:normAutofit/>
          </a:bodyPr>
          <a:lstStyle>
            <a:lvl1pPr marL="0" indent="0">
              <a:buNone/>
              <a:defRPr sz="2200">
                <a:latin typeface="Montserrat Light" panose="00000400000000000000" pitchFamily="50" charset="0"/>
              </a:defRPr>
            </a:lvl1pPr>
          </a:lstStyle>
          <a:p>
            <a:r>
              <a:rPr lang="es-MX" dirty="0"/>
              <a:t>Clic para añadir texto</a:t>
            </a:r>
            <a:endParaRPr lang="es-CO" dirty="0"/>
          </a:p>
        </p:txBody>
      </p:sp>
      <p:sp>
        <p:nvSpPr>
          <p:cNvPr id="9" name="Marcador de número de diapositiva 4">
            <a:extLst>
              <a:ext uri="{FF2B5EF4-FFF2-40B4-BE49-F238E27FC236}">
                <a16:creationId xmlns:a16="http://schemas.microsoft.com/office/drawing/2014/main" id="{118E27EA-4775-4F45-9F7E-ED1AF7237AF9}"/>
              </a:ext>
            </a:extLst>
          </p:cNvPr>
          <p:cNvSpPr>
            <a:spLocks noGrp="1"/>
          </p:cNvSpPr>
          <p:nvPr>
            <p:ph type="sldNum" sz="quarter" idx="12"/>
          </p:nvPr>
        </p:nvSpPr>
        <p:spPr>
          <a:xfrm>
            <a:off x="11014364" y="6108168"/>
            <a:ext cx="731520" cy="365125"/>
          </a:xfrm>
        </p:spPr>
        <p:txBody>
          <a:bodyPr/>
          <a:lstStyle>
            <a:lvl1pPr>
              <a:defRPr>
                <a:latin typeface="Montserrat" panose="02000505000000020004" pitchFamily="2" charset="0"/>
              </a:defRPr>
            </a:lvl1pPr>
          </a:lstStyle>
          <a:p>
            <a:fld id="{386807FD-4132-46CD-AEE1-16C09C4C8BB4}" type="slidenum">
              <a:rPr lang="es-CO" smtClean="0"/>
              <a:pPr/>
              <a:t>‹Nº›</a:t>
            </a:fld>
            <a:endParaRPr lang="es-CO"/>
          </a:p>
        </p:txBody>
      </p:sp>
      <p:sp>
        <p:nvSpPr>
          <p:cNvPr id="13" name="Marcador de texto 8">
            <a:extLst>
              <a:ext uri="{FF2B5EF4-FFF2-40B4-BE49-F238E27FC236}">
                <a16:creationId xmlns:a16="http://schemas.microsoft.com/office/drawing/2014/main" id="{8283B76B-EA34-4432-9A4B-14F27F86AB88}"/>
              </a:ext>
            </a:extLst>
          </p:cNvPr>
          <p:cNvSpPr>
            <a:spLocks noGrp="1"/>
          </p:cNvSpPr>
          <p:nvPr>
            <p:ph type="body" idx="13" hasCustomPrompt="1"/>
          </p:nvPr>
        </p:nvSpPr>
        <p:spPr>
          <a:xfrm>
            <a:off x="6167707" y="2061555"/>
            <a:ext cx="4435890" cy="3956859"/>
          </a:xfrm>
        </p:spPr>
        <p:txBody>
          <a:bodyPr>
            <a:normAutofit/>
          </a:bodyPr>
          <a:lstStyle>
            <a:lvl1pPr marL="0" indent="0">
              <a:buNone/>
              <a:defRPr sz="2200">
                <a:latin typeface="Montserrat Light" panose="00000400000000000000" pitchFamily="50" charset="0"/>
              </a:defRPr>
            </a:lvl1pPr>
          </a:lstStyle>
          <a:p>
            <a:r>
              <a:rPr lang="es-MX" dirty="0"/>
              <a:t>Clic para añadir texto</a:t>
            </a:r>
            <a:endParaRPr lang="es-CO" dirty="0"/>
          </a:p>
        </p:txBody>
      </p:sp>
      <p:pic>
        <p:nvPicPr>
          <p:cNvPr id="15" name="Imagen 14">
            <a:extLst>
              <a:ext uri="{FF2B5EF4-FFF2-40B4-BE49-F238E27FC236}">
                <a16:creationId xmlns:a16="http://schemas.microsoft.com/office/drawing/2014/main" id="{89BC92A1-1DCA-4D5E-8F7C-8B0415AD97D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0000" b="41507"/>
          <a:stretch/>
        </p:blipFill>
        <p:spPr>
          <a:xfrm>
            <a:off x="0" y="5654037"/>
            <a:ext cx="1021774" cy="1203963"/>
          </a:xfrm>
          <a:prstGeom prst="rect">
            <a:avLst/>
          </a:prstGeom>
        </p:spPr>
      </p:pic>
    </p:spTree>
    <p:extLst>
      <p:ext uri="{BB962C8B-B14F-4D97-AF65-F5344CB8AC3E}">
        <p14:creationId xmlns:p14="http://schemas.microsoft.com/office/powerpoint/2010/main" val="298001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o fondo color 1">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E6A7EF90-299A-4FF2-B3C1-6AD3AB6C0929}"/>
              </a:ext>
            </a:extLst>
          </p:cNvPr>
          <p:cNvSpPr/>
          <p:nvPr userDrawn="1"/>
        </p:nvSpPr>
        <p:spPr>
          <a:xfrm>
            <a:off x="0" y="0"/>
            <a:ext cx="12192000" cy="6858000"/>
          </a:xfrm>
          <a:prstGeom prst="rect">
            <a:avLst/>
          </a:prstGeom>
          <a:solidFill>
            <a:srgbClr val="452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n 2">
            <a:extLst>
              <a:ext uri="{FF2B5EF4-FFF2-40B4-BE49-F238E27FC236}">
                <a16:creationId xmlns:a16="http://schemas.microsoft.com/office/drawing/2014/main" id="{17DD15F2-41C2-4FF3-8401-1592A41D43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6918" y="384707"/>
            <a:ext cx="1408966" cy="701352"/>
          </a:xfrm>
          <a:prstGeom prst="rect">
            <a:avLst/>
          </a:prstGeom>
        </p:spPr>
      </p:pic>
      <p:sp>
        <p:nvSpPr>
          <p:cNvPr id="7" name="Título 1">
            <a:extLst>
              <a:ext uri="{FF2B5EF4-FFF2-40B4-BE49-F238E27FC236}">
                <a16:creationId xmlns:a16="http://schemas.microsoft.com/office/drawing/2014/main" id="{C8D9031F-8DFF-4636-9899-3507E5F3FBF5}"/>
              </a:ext>
            </a:extLst>
          </p:cNvPr>
          <p:cNvSpPr>
            <a:spLocks noGrp="1"/>
          </p:cNvSpPr>
          <p:nvPr>
            <p:ph type="ctrTitle" hasCustomPrompt="1"/>
          </p:nvPr>
        </p:nvSpPr>
        <p:spPr>
          <a:xfrm>
            <a:off x="2098964" y="856211"/>
            <a:ext cx="7994073" cy="906088"/>
          </a:xfrm>
        </p:spPr>
        <p:txBody>
          <a:bodyPr anchor="b">
            <a:normAutofit/>
          </a:bodyPr>
          <a:lstStyle>
            <a:lvl1pPr algn="ctr">
              <a:defRPr sz="4000">
                <a:solidFill>
                  <a:srgbClr val="09F09C"/>
                </a:solidFill>
                <a:latin typeface="Montserrat" panose="02000505000000020004" pitchFamily="2" charset="0"/>
              </a:defRPr>
            </a:lvl1pPr>
          </a:lstStyle>
          <a:p>
            <a:r>
              <a:rPr lang="es-ES" dirty="0"/>
              <a:t>Haga clic para añadir el título</a:t>
            </a:r>
            <a:endParaRPr lang="es-CO" dirty="0"/>
          </a:p>
        </p:txBody>
      </p:sp>
      <p:sp>
        <p:nvSpPr>
          <p:cNvPr id="8" name="Marcador de texto 8">
            <a:extLst>
              <a:ext uri="{FF2B5EF4-FFF2-40B4-BE49-F238E27FC236}">
                <a16:creationId xmlns:a16="http://schemas.microsoft.com/office/drawing/2014/main" id="{2DFDD308-4170-43B5-BBC6-112317D75853}"/>
              </a:ext>
            </a:extLst>
          </p:cNvPr>
          <p:cNvSpPr>
            <a:spLocks noGrp="1"/>
          </p:cNvSpPr>
          <p:nvPr>
            <p:ph type="body" idx="1" hasCustomPrompt="1"/>
          </p:nvPr>
        </p:nvSpPr>
        <p:spPr>
          <a:xfrm>
            <a:off x="2098964" y="2103116"/>
            <a:ext cx="7994073" cy="3790604"/>
          </a:xfrm>
        </p:spPr>
        <p:txBody>
          <a:bodyPr>
            <a:normAutofit/>
          </a:bodyPr>
          <a:lstStyle>
            <a:lvl1pPr marL="0" indent="0">
              <a:buNone/>
              <a:defRPr sz="2200">
                <a:solidFill>
                  <a:schemeClr val="bg1"/>
                </a:solidFill>
                <a:latin typeface="Montserrat Light" panose="00000400000000000000" pitchFamily="50" charset="0"/>
              </a:defRPr>
            </a:lvl1pPr>
          </a:lstStyle>
          <a:p>
            <a:r>
              <a:rPr lang="es-MX" dirty="0"/>
              <a:t>Clic para añadir texto</a:t>
            </a:r>
            <a:endParaRPr lang="es-CO" dirty="0"/>
          </a:p>
        </p:txBody>
      </p:sp>
      <p:sp>
        <p:nvSpPr>
          <p:cNvPr id="9" name="Marcador de número de diapositiva 4">
            <a:extLst>
              <a:ext uri="{FF2B5EF4-FFF2-40B4-BE49-F238E27FC236}">
                <a16:creationId xmlns:a16="http://schemas.microsoft.com/office/drawing/2014/main" id="{118E27EA-4775-4F45-9F7E-ED1AF7237AF9}"/>
              </a:ext>
            </a:extLst>
          </p:cNvPr>
          <p:cNvSpPr>
            <a:spLocks noGrp="1"/>
          </p:cNvSpPr>
          <p:nvPr>
            <p:ph type="sldNum" sz="quarter" idx="12"/>
          </p:nvPr>
        </p:nvSpPr>
        <p:spPr>
          <a:xfrm>
            <a:off x="11014364" y="6108168"/>
            <a:ext cx="731520" cy="365125"/>
          </a:xfrm>
        </p:spPr>
        <p:txBody>
          <a:bodyPr/>
          <a:lstStyle>
            <a:lvl1pPr>
              <a:defRPr b="0">
                <a:solidFill>
                  <a:schemeClr val="bg1"/>
                </a:solidFill>
                <a:latin typeface="Montserrat" panose="02000505000000020004" pitchFamily="2" charset="0"/>
              </a:defRPr>
            </a:lvl1pPr>
          </a:lstStyle>
          <a:p>
            <a:fld id="{386807FD-4132-46CD-AEE1-16C09C4C8BB4}" type="slidenum">
              <a:rPr lang="es-CO" smtClean="0"/>
              <a:pPr/>
              <a:t>‹Nº›</a:t>
            </a:fld>
            <a:endParaRPr lang="es-CO"/>
          </a:p>
        </p:txBody>
      </p:sp>
      <p:pic>
        <p:nvPicPr>
          <p:cNvPr id="11" name="Imagen 10">
            <a:extLst>
              <a:ext uri="{FF2B5EF4-FFF2-40B4-BE49-F238E27FC236}">
                <a16:creationId xmlns:a16="http://schemas.microsoft.com/office/drawing/2014/main" id="{F759EE83-B190-4B08-AD2D-26C05FF3EEC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207" t="66825" r="70180"/>
          <a:stretch/>
        </p:blipFill>
        <p:spPr>
          <a:xfrm rot="5400000">
            <a:off x="20468" y="5765189"/>
            <a:ext cx="1072344" cy="1113282"/>
          </a:xfrm>
          <a:prstGeom prst="rect">
            <a:avLst/>
          </a:prstGeom>
        </p:spPr>
      </p:pic>
    </p:spTree>
    <p:extLst>
      <p:ext uri="{BB962C8B-B14F-4D97-AF65-F5344CB8AC3E}">
        <p14:creationId xmlns:p14="http://schemas.microsoft.com/office/powerpoint/2010/main" val="81650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o e imagen 2">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8A77153-934E-488D-9D61-9A61BBD6A0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36918" y="384707"/>
            <a:ext cx="1408966" cy="701352"/>
          </a:xfrm>
          <a:prstGeom prst="rect">
            <a:avLst/>
          </a:prstGeom>
        </p:spPr>
      </p:pic>
      <p:sp>
        <p:nvSpPr>
          <p:cNvPr id="7" name="Título 1">
            <a:extLst>
              <a:ext uri="{FF2B5EF4-FFF2-40B4-BE49-F238E27FC236}">
                <a16:creationId xmlns:a16="http://schemas.microsoft.com/office/drawing/2014/main" id="{C8D9031F-8DFF-4636-9899-3507E5F3FBF5}"/>
              </a:ext>
            </a:extLst>
          </p:cNvPr>
          <p:cNvSpPr>
            <a:spLocks noGrp="1"/>
          </p:cNvSpPr>
          <p:nvPr>
            <p:ph type="ctrTitle" hasCustomPrompt="1"/>
          </p:nvPr>
        </p:nvSpPr>
        <p:spPr>
          <a:xfrm>
            <a:off x="885305" y="665018"/>
            <a:ext cx="4435890" cy="1255222"/>
          </a:xfrm>
        </p:spPr>
        <p:txBody>
          <a:bodyPr anchor="b">
            <a:normAutofit/>
          </a:bodyPr>
          <a:lstStyle>
            <a:lvl1pPr algn="l">
              <a:defRPr sz="4000">
                <a:solidFill>
                  <a:srgbClr val="161F72"/>
                </a:solidFill>
                <a:latin typeface="Montserrat" panose="02000505000000020004" pitchFamily="2" charset="0"/>
              </a:defRPr>
            </a:lvl1pPr>
          </a:lstStyle>
          <a:p>
            <a:r>
              <a:rPr lang="es-ES" dirty="0"/>
              <a:t>Haga clic para añadir el título</a:t>
            </a:r>
            <a:endParaRPr lang="es-CO" dirty="0"/>
          </a:p>
        </p:txBody>
      </p:sp>
      <p:sp>
        <p:nvSpPr>
          <p:cNvPr id="8" name="Marcador de texto 8">
            <a:extLst>
              <a:ext uri="{FF2B5EF4-FFF2-40B4-BE49-F238E27FC236}">
                <a16:creationId xmlns:a16="http://schemas.microsoft.com/office/drawing/2014/main" id="{2DFDD308-4170-43B5-BBC6-112317D75853}"/>
              </a:ext>
            </a:extLst>
          </p:cNvPr>
          <p:cNvSpPr>
            <a:spLocks noGrp="1"/>
          </p:cNvSpPr>
          <p:nvPr>
            <p:ph type="body" idx="1" hasCustomPrompt="1"/>
          </p:nvPr>
        </p:nvSpPr>
        <p:spPr>
          <a:xfrm>
            <a:off x="885305" y="2173050"/>
            <a:ext cx="4435890" cy="3828739"/>
          </a:xfrm>
        </p:spPr>
        <p:txBody>
          <a:bodyPr>
            <a:normAutofit/>
          </a:bodyPr>
          <a:lstStyle>
            <a:lvl1pPr marL="0" indent="0">
              <a:buNone/>
              <a:defRPr sz="2200">
                <a:latin typeface="Montserrat Light" panose="00000400000000000000" pitchFamily="50" charset="0"/>
              </a:defRPr>
            </a:lvl1pPr>
          </a:lstStyle>
          <a:p>
            <a:r>
              <a:rPr lang="es-MX" dirty="0"/>
              <a:t>Clic para añadir texto</a:t>
            </a:r>
            <a:endParaRPr lang="es-CO" dirty="0"/>
          </a:p>
        </p:txBody>
      </p:sp>
      <p:sp>
        <p:nvSpPr>
          <p:cNvPr id="9" name="Marcador de número de diapositiva 4">
            <a:extLst>
              <a:ext uri="{FF2B5EF4-FFF2-40B4-BE49-F238E27FC236}">
                <a16:creationId xmlns:a16="http://schemas.microsoft.com/office/drawing/2014/main" id="{118E27EA-4775-4F45-9F7E-ED1AF7237AF9}"/>
              </a:ext>
            </a:extLst>
          </p:cNvPr>
          <p:cNvSpPr>
            <a:spLocks noGrp="1"/>
          </p:cNvSpPr>
          <p:nvPr>
            <p:ph type="sldNum" sz="quarter" idx="12"/>
          </p:nvPr>
        </p:nvSpPr>
        <p:spPr>
          <a:xfrm>
            <a:off x="11014364" y="6108168"/>
            <a:ext cx="731520" cy="365125"/>
          </a:xfrm>
        </p:spPr>
        <p:txBody>
          <a:bodyPr/>
          <a:lstStyle>
            <a:lvl1pPr>
              <a:defRPr>
                <a:latin typeface="Montserrat" panose="02000505000000020004" pitchFamily="2" charset="0"/>
              </a:defRPr>
            </a:lvl1pPr>
          </a:lstStyle>
          <a:p>
            <a:fld id="{386807FD-4132-46CD-AEE1-16C09C4C8BB4}" type="slidenum">
              <a:rPr lang="es-CO" smtClean="0"/>
              <a:pPr/>
              <a:t>‹Nº›</a:t>
            </a:fld>
            <a:endParaRPr lang="es-CO"/>
          </a:p>
        </p:txBody>
      </p:sp>
      <p:sp>
        <p:nvSpPr>
          <p:cNvPr id="10" name="Marcador de posición de imagen 9">
            <a:extLst>
              <a:ext uri="{FF2B5EF4-FFF2-40B4-BE49-F238E27FC236}">
                <a16:creationId xmlns:a16="http://schemas.microsoft.com/office/drawing/2014/main" id="{991CEAF1-6208-4BDC-A15E-324961BCA941}"/>
              </a:ext>
            </a:extLst>
          </p:cNvPr>
          <p:cNvSpPr>
            <a:spLocks noGrp="1"/>
          </p:cNvSpPr>
          <p:nvPr>
            <p:ph type="pic" idx="2" hasCustomPrompt="1"/>
          </p:nvPr>
        </p:nvSpPr>
        <p:spPr>
          <a:xfrm>
            <a:off x="5561215" y="1471354"/>
            <a:ext cx="6184669" cy="4530436"/>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s-CO" sz="2200" kern="1200" dirty="0">
                <a:solidFill>
                  <a:schemeClr val="tx1"/>
                </a:solidFill>
                <a:latin typeface="Montserrat Light" panose="00000400000000000000" pitchFamily="50" charset="0"/>
                <a:ea typeface="+mn-ea"/>
                <a:cs typeface="+mn-cs"/>
              </a:defRPr>
            </a:lvl1pPr>
          </a:lstStyle>
          <a:p>
            <a:r>
              <a:rPr lang="es-MX" dirty="0"/>
              <a:t>Clic para añadir imagen</a:t>
            </a:r>
            <a:endParaRPr lang="es-CO" dirty="0"/>
          </a:p>
        </p:txBody>
      </p:sp>
      <p:pic>
        <p:nvPicPr>
          <p:cNvPr id="11" name="Imagen 10">
            <a:extLst>
              <a:ext uri="{FF2B5EF4-FFF2-40B4-BE49-F238E27FC236}">
                <a16:creationId xmlns:a16="http://schemas.microsoft.com/office/drawing/2014/main" id="{545B915E-CC6A-44E7-9533-AD277859B4C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r="9" b="83826"/>
          <a:stretch/>
        </p:blipFill>
        <p:spPr>
          <a:xfrm>
            <a:off x="0" y="6526282"/>
            <a:ext cx="6816437" cy="331718"/>
          </a:xfrm>
          <a:prstGeom prst="rect">
            <a:avLst/>
          </a:prstGeom>
        </p:spPr>
      </p:pic>
      <p:pic>
        <p:nvPicPr>
          <p:cNvPr id="14" name="Imagen 13">
            <a:extLst>
              <a:ext uri="{FF2B5EF4-FFF2-40B4-BE49-F238E27FC236}">
                <a16:creationId xmlns:a16="http://schemas.microsoft.com/office/drawing/2014/main" id="{808CC722-D27D-4CF9-A1A8-A23733ECE6E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3826" r="21144" b="50000"/>
          <a:stretch/>
        </p:blipFill>
        <p:spPr>
          <a:xfrm>
            <a:off x="6816437" y="6526282"/>
            <a:ext cx="5375563" cy="331718"/>
          </a:xfrm>
          <a:prstGeom prst="rect">
            <a:avLst/>
          </a:prstGeom>
        </p:spPr>
      </p:pic>
    </p:spTree>
    <p:extLst>
      <p:ext uri="{BB962C8B-B14F-4D97-AF65-F5344CB8AC3E}">
        <p14:creationId xmlns:p14="http://schemas.microsoft.com/office/powerpoint/2010/main" val="3471553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030C14C-9F9F-4121-B0EA-1819224002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EE11DD0-E41A-465F-B33B-05A938F5F9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49AD6C4-7FB9-44A9-8E5A-5E2913D40A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20E3A4-622B-439D-A713-1581ED64CAD8}" type="datetimeFigureOut">
              <a:rPr lang="es-CO" smtClean="0"/>
              <a:t>16/08/2022</a:t>
            </a:fld>
            <a:endParaRPr lang="es-CO"/>
          </a:p>
        </p:txBody>
      </p:sp>
      <p:sp>
        <p:nvSpPr>
          <p:cNvPr id="5" name="Marcador de pie de página 4">
            <a:extLst>
              <a:ext uri="{FF2B5EF4-FFF2-40B4-BE49-F238E27FC236}">
                <a16:creationId xmlns:a16="http://schemas.microsoft.com/office/drawing/2014/main" id="{93573E3A-F079-485F-90D9-A7961CA030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F407F50D-CCF7-40D7-A527-050E4D2490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807FD-4132-46CD-AEE1-16C09C4C8BB4}" type="slidenum">
              <a:rPr lang="es-CO" smtClean="0"/>
              <a:t>‹Nº›</a:t>
            </a:fld>
            <a:endParaRPr lang="es-CO"/>
          </a:p>
        </p:txBody>
      </p:sp>
    </p:spTree>
    <p:extLst>
      <p:ext uri="{BB962C8B-B14F-4D97-AF65-F5344CB8AC3E}">
        <p14:creationId xmlns:p14="http://schemas.microsoft.com/office/powerpoint/2010/main" val="244126720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7" r:id="rId4"/>
    <p:sldLayoutId id="2147483662" r:id="rId5"/>
    <p:sldLayoutId id="2147483671" r:id="rId6"/>
    <p:sldLayoutId id="2147483663" r:id="rId7"/>
    <p:sldLayoutId id="2147483664" r:id="rId8"/>
    <p:sldLayoutId id="2147483665" r:id="rId9"/>
    <p:sldLayoutId id="2147483672" r:id="rId10"/>
    <p:sldLayoutId id="2147483668" r:id="rId11"/>
    <p:sldLayoutId id="2147483666" r:id="rId12"/>
    <p:sldLayoutId id="2147483669" r:id="rId13"/>
    <p:sldLayoutId id="214748367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hyperlink" Target="http://sistema-artext.com/#como-usar-artext" TargetMode="External"/><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 Id="rId4" Type="http://schemas.openxmlformats.org/officeDocument/2006/relationships/image" Target="../media/image22.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07845B-1C19-44F8-9180-6D0802BD9248}"/>
              </a:ext>
            </a:extLst>
          </p:cNvPr>
          <p:cNvSpPr>
            <a:spLocks noGrp="1"/>
          </p:cNvSpPr>
          <p:nvPr>
            <p:ph type="ctrTitle"/>
          </p:nvPr>
        </p:nvSpPr>
        <p:spPr>
          <a:xfrm>
            <a:off x="-1087218" y="3288632"/>
            <a:ext cx="7792817" cy="1152066"/>
          </a:xfrm>
        </p:spPr>
        <p:txBody>
          <a:bodyPr>
            <a:normAutofit/>
          </a:bodyPr>
          <a:lstStyle/>
          <a:p>
            <a:pPr algn="ctr"/>
            <a:r>
              <a:rPr lang="es-CO" sz="2800" b="1" dirty="0"/>
              <a:t>Lenguaje Claro y Asertividad:</a:t>
            </a:r>
            <a:br>
              <a:rPr lang="es-CO" sz="2800" b="1" dirty="0"/>
            </a:br>
            <a:r>
              <a:rPr lang="es-CO" sz="2800" b="1" dirty="0"/>
              <a:t>Grupos de Interés </a:t>
            </a:r>
            <a:endParaRPr lang="es-CO" sz="2800" dirty="0"/>
          </a:p>
        </p:txBody>
      </p:sp>
      <p:sp>
        <p:nvSpPr>
          <p:cNvPr id="4" name="Título 1">
            <a:extLst>
              <a:ext uri="{FF2B5EF4-FFF2-40B4-BE49-F238E27FC236}">
                <a16:creationId xmlns:a16="http://schemas.microsoft.com/office/drawing/2014/main" id="{A355B5A8-648F-7D49-884E-664B61B2D9D9}"/>
              </a:ext>
            </a:extLst>
          </p:cNvPr>
          <p:cNvSpPr txBox="1">
            <a:spLocks/>
          </p:cNvSpPr>
          <p:nvPr/>
        </p:nvSpPr>
        <p:spPr>
          <a:xfrm>
            <a:off x="-1087218" y="3864665"/>
            <a:ext cx="7792817" cy="115206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bg1"/>
                </a:solidFill>
                <a:latin typeface="Montserrat" panose="02000505000000020004" pitchFamily="2" charset="0"/>
                <a:ea typeface="+mj-ea"/>
                <a:cs typeface="+mj-cs"/>
              </a:defRPr>
            </a:lvl1pPr>
          </a:lstStyle>
          <a:p>
            <a:pPr algn="ctr"/>
            <a:r>
              <a:rPr lang="es-CO" sz="2000" b="1" dirty="0"/>
              <a:t>AGENCIA NACIONAL DIGITAL</a:t>
            </a:r>
            <a:endParaRPr lang="es-CO" sz="2000" dirty="0"/>
          </a:p>
        </p:txBody>
      </p:sp>
    </p:spTree>
    <p:extLst>
      <p:ext uri="{BB962C8B-B14F-4D97-AF65-F5344CB8AC3E}">
        <p14:creationId xmlns:p14="http://schemas.microsoft.com/office/powerpoint/2010/main" val="3305237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763940-FD3A-BFB6-DD3F-239882276F76}"/>
              </a:ext>
            </a:extLst>
          </p:cNvPr>
          <p:cNvSpPr>
            <a:spLocks noGrp="1"/>
          </p:cNvSpPr>
          <p:nvPr>
            <p:ph type="ctrTitle"/>
          </p:nvPr>
        </p:nvSpPr>
        <p:spPr>
          <a:xfrm>
            <a:off x="2122395" y="3024328"/>
            <a:ext cx="7947209" cy="1257214"/>
          </a:xfrm>
        </p:spPr>
        <p:txBody>
          <a:bodyPr>
            <a:normAutofit fontScale="90000"/>
          </a:bodyPr>
          <a:lstStyle/>
          <a:p>
            <a:r>
              <a:rPr lang="es-MX" dirty="0">
                <a:solidFill>
                  <a:srgbClr val="FFFFFF"/>
                </a:solidFill>
                <a:latin typeface="Montserrat" pitchFamily="2" charset="77"/>
              </a:rPr>
              <a:t>04. </a:t>
            </a:r>
            <a:r>
              <a:rPr lang="es-MX" dirty="0"/>
              <a:t>¿Qué elementos se deben tener en cuenta para escribir en lenguaje claro?</a:t>
            </a:r>
            <a:br>
              <a:rPr lang="es-MX" dirty="0"/>
            </a:br>
            <a:endParaRPr lang="es-MX" dirty="0"/>
          </a:p>
        </p:txBody>
      </p:sp>
    </p:spTree>
    <p:extLst>
      <p:ext uri="{BB962C8B-B14F-4D97-AF65-F5344CB8AC3E}">
        <p14:creationId xmlns:p14="http://schemas.microsoft.com/office/powerpoint/2010/main" val="3336248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BB875091-77D0-4424-BAF7-E29E40AEB32B}"/>
              </a:ext>
            </a:extLst>
          </p:cNvPr>
          <p:cNvGraphicFramePr/>
          <p:nvPr>
            <p:extLst>
              <p:ext uri="{D42A27DB-BD31-4B8C-83A1-F6EECF244321}">
                <p14:modId xmlns:p14="http://schemas.microsoft.com/office/powerpoint/2010/main" val="669782958"/>
              </p:ext>
            </p:extLst>
          </p:nvPr>
        </p:nvGraphicFramePr>
        <p:xfrm>
          <a:off x="1616765" y="851507"/>
          <a:ext cx="8958470" cy="2014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ítulo 1">
            <a:extLst>
              <a:ext uri="{FF2B5EF4-FFF2-40B4-BE49-F238E27FC236}">
                <a16:creationId xmlns:a16="http://schemas.microsoft.com/office/drawing/2014/main" id="{A63A27E2-ECFA-4D2C-8C0F-898831E0016E}"/>
              </a:ext>
            </a:extLst>
          </p:cNvPr>
          <p:cNvSpPr txBox="1">
            <a:spLocks/>
          </p:cNvSpPr>
          <p:nvPr/>
        </p:nvSpPr>
        <p:spPr>
          <a:xfrm>
            <a:off x="2168217" y="260605"/>
            <a:ext cx="7165909" cy="71922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000" kern="1200">
                <a:solidFill>
                  <a:srgbClr val="161F72"/>
                </a:solidFill>
                <a:latin typeface="Montserrat" panose="02000505000000020004" pitchFamily="2" charset="0"/>
                <a:ea typeface="+mj-ea"/>
                <a:cs typeface="+mj-cs"/>
              </a:defRPr>
            </a:lvl1pPr>
          </a:lstStyle>
          <a:p>
            <a:pPr algn="ctr"/>
            <a:r>
              <a:rPr lang="es-CO" dirty="0">
                <a:solidFill>
                  <a:srgbClr val="4526A4"/>
                </a:solidFill>
                <a:latin typeface="Montserrat Light"/>
              </a:rPr>
              <a:t>C + E + D</a:t>
            </a:r>
          </a:p>
        </p:txBody>
      </p:sp>
      <p:sp>
        <p:nvSpPr>
          <p:cNvPr id="4" name="CuadroTexto 3">
            <a:extLst>
              <a:ext uri="{FF2B5EF4-FFF2-40B4-BE49-F238E27FC236}">
                <a16:creationId xmlns:a16="http://schemas.microsoft.com/office/drawing/2014/main" id="{AEAC4033-A9B6-4050-BA43-2EAB04102749}"/>
              </a:ext>
            </a:extLst>
          </p:cNvPr>
          <p:cNvSpPr txBox="1"/>
          <p:nvPr/>
        </p:nvSpPr>
        <p:spPr>
          <a:xfrm>
            <a:off x="1477481" y="2633397"/>
            <a:ext cx="3260035" cy="1846659"/>
          </a:xfrm>
          <a:prstGeom prst="rect">
            <a:avLst/>
          </a:prstGeom>
          <a:noFill/>
        </p:spPr>
        <p:txBody>
          <a:bodyPr wrap="square" rtlCol="0">
            <a:spAutoFit/>
          </a:bodyPr>
          <a:lstStyle/>
          <a:p>
            <a:pPr algn="ctr"/>
            <a:r>
              <a:rPr lang="es-CO" sz="1600" dirty="0">
                <a:solidFill>
                  <a:srgbClr val="161F72"/>
                </a:solidFill>
                <a:latin typeface="Montserrat"/>
              </a:rPr>
              <a:t>Redacción de ideas centrales e información que realmente es relevante para el lector, utilizando oraciones cortas con estructuras simples y palabras que sean de fácil comprensión para el lector.</a:t>
            </a:r>
          </a:p>
          <a:p>
            <a:endParaRPr lang="es-CO" dirty="0"/>
          </a:p>
        </p:txBody>
      </p:sp>
      <p:sp>
        <p:nvSpPr>
          <p:cNvPr id="2" name="Rectángulo 1">
            <a:extLst>
              <a:ext uri="{FF2B5EF4-FFF2-40B4-BE49-F238E27FC236}">
                <a16:creationId xmlns:a16="http://schemas.microsoft.com/office/drawing/2014/main" id="{9605F1BB-CB1F-4196-A18A-A121EA38BCE7}"/>
              </a:ext>
            </a:extLst>
          </p:cNvPr>
          <p:cNvSpPr/>
          <p:nvPr/>
        </p:nvSpPr>
        <p:spPr>
          <a:xfrm>
            <a:off x="4876800" y="2865838"/>
            <a:ext cx="2438400" cy="871008"/>
          </a:xfrm>
          <a:prstGeom prst="rect">
            <a:avLst/>
          </a:prstGeom>
        </p:spPr>
        <p:txBody>
          <a:bodyPr wrap="square">
            <a:spAutoFit/>
          </a:bodyPr>
          <a:lstStyle/>
          <a:p>
            <a:pPr>
              <a:lnSpc>
                <a:spcPct val="107000"/>
              </a:lnSpc>
              <a:spcAft>
                <a:spcPts val="800"/>
              </a:spcAft>
            </a:pPr>
            <a:r>
              <a:rPr lang="es-CO" sz="1600" dirty="0">
                <a:solidFill>
                  <a:srgbClr val="161F72"/>
                </a:solidFill>
                <a:latin typeface="Montserrat"/>
              </a:rPr>
              <a:t>Se refiere a la organización del texto, de forma tal que tenga una secuencia lógica.</a:t>
            </a:r>
          </a:p>
        </p:txBody>
      </p:sp>
      <p:sp>
        <p:nvSpPr>
          <p:cNvPr id="3" name="Rectángulo 2">
            <a:extLst>
              <a:ext uri="{FF2B5EF4-FFF2-40B4-BE49-F238E27FC236}">
                <a16:creationId xmlns:a16="http://schemas.microsoft.com/office/drawing/2014/main" id="{A0F7F6E3-F4E6-4092-AD3D-3FBCC2034C65}"/>
              </a:ext>
            </a:extLst>
          </p:cNvPr>
          <p:cNvSpPr/>
          <p:nvPr/>
        </p:nvSpPr>
        <p:spPr>
          <a:xfrm>
            <a:off x="7620000" y="2950005"/>
            <a:ext cx="2955235" cy="830997"/>
          </a:xfrm>
          <a:prstGeom prst="rect">
            <a:avLst/>
          </a:prstGeom>
        </p:spPr>
        <p:txBody>
          <a:bodyPr wrap="square">
            <a:spAutoFit/>
          </a:bodyPr>
          <a:lstStyle/>
          <a:p>
            <a:pPr algn="ctr"/>
            <a:r>
              <a:rPr lang="es-CO" sz="1600" dirty="0">
                <a:solidFill>
                  <a:srgbClr val="161F72"/>
                </a:solidFill>
                <a:latin typeface="Montserrat"/>
              </a:rPr>
              <a:t>Se relaciona con el uso de ayudas visuales que pueden facilitar la lectura del texto </a:t>
            </a:r>
          </a:p>
        </p:txBody>
      </p:sp>
      <p:sp>
        <p:nvSpPr>
          <p:cNvPr id="6" name="CuadroTexto 5">
            <a:extLst>
              <a:ext uri="{FF2B5EF4-FFF2-40B4-BE49-F238E27FC236}">
                <a16:creationId xmlns:a16="http://schemas.microsoft.com/office/drawing/2014/main" id="{EA8E4DDB-EE68-42DC-8B87-C18BC54C5575}"/>
              </a:ext>
            </a:extLst>
          </p:cNvPr>
          <p:cNvSpPr txBox="1"/>
          <p:nvPr/>
        </p:nvSpPr>
        <p:spPr>
          <a:xfrm>
            <a:off x="1711147" y="4602369"/>
            <a:ext cx="8608510" cy="1569660"/>
          </a:xfrm>
          <a:prstGeom prst="rect">
            <a:avLst/>
          </a:prstGeom>
          <a:noFill/>
        </p:spPr>
        <p:txBody>
          <a:bodyPr wrap="square" rtlCol="0">
            <a:spAutoFit/>
          </a:bodyPr>
          <a:lstStyle/>
          <a:p>
            <a:pPr algn="ctr"/>
            <a:r>
              <a:rPr lang="es-CO" sz="1600" dirty="0">
                <a:solidFill>
                  <a:srgbClr val="161F72"/>
                </a:solidFill>
                <a:latin typeface="Montserrat"/>
              </a:rPr>
              <a:t>Una comunicación está en lenguaje claro si satisface las necesidades de la audiencia, de tal forma que esta pueda:</a:t>
            </a:r>
          </a:p>
          <a:p>
            <a:pPr algn="ctr"/>
            <a:endParaRPr lang="es-CO" sz="1600" dirty="0">
              <a:solidFill>
                <a:srgbClr val="161F72"/>
              </a:solidFill>
              <a:latin typeface="Montserrat"/>
            </a:endParaRPr>
          </a:p>
          <a:p>
            <a:pPr marL="285750" indent="-285750" algn="just">
              <a:buFont typeface="Arial" panose="020B0604020202020204" pitchFamily="34" charset="0"/>
              <a:buChar char="•"/>
            </a:pPr>
            <a:r>
              <a:rPr lang="es-CO" sz="1600" b="1" dirty="0">
                <a:solidFill>
                  <a:srgbClr val="161F72"/>
                </a:solidFill>
                <a:latin typeface="Montserrat"/>
              </a:rPr>
              <a:t>Encontrar lo que busca</a:t>
            </a:r>
          </a:p>
          <a:p>
            <a:pPr marL="285750" indent="-285750" algn="just">
              <a:buFont typeface="Arial" panose="020B0604020202020204" pitchFamily="34" charset="0"/>
              <a:buChar char="•"/>
            </a:pPr>
            <a:r>
              <a:rPr lang="es-CO" sz="1600" b="1" dirty="0">
                <a:solidFill>
                  <a:srgbClr val="161F72"/>
                </a:solidFill>
                <a:latin typeface="Montserrat"/>
              </a:rPr>
              <a:t>Entender lo que encuentra y </a:t>
            </a:r>
          </a:p>
          <a:p>
            <a:pPr marL="285750" indent="-285750" algn="just">
              <a:buFont typeface="Arial" panose="020B0604020202020204" pitchFamily="34" charset="0"/>
              <a:buChar char="•"/>
            </a:pPr>
            <a:r>
              <a:rPr lang="es-CO" sz="1600" b="1" dirty="0">
                <a:solidFill>
                  <a:srgbClr val="161F72"/>
                </a:solidFill>
                <a:latin typeface="Montserrat"/>
              </a:rPr>
              <a:t>Usarlo de forma fácil y rápida </a:t>
            </a:r>
          </a:p>
        </p:txBody>
      </p:sp>
    </p:spTree>
    <p:extLst>
      <p:ext uri="{BB962C8B-B14F-4D97-AF65-F5344CB8AC3E}">
        <p14:creationId xmlns:p14="http://schemas.microsoft.com/office/powerpoint/2010/main" val="1503255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763940-FD3A-BFB6-DD3F-239882276F76}"/>
              </a:ext>
            </a:extLst>
          </p:cNvPr>
          <p:cNvSpPr>
            <a:spLocks noGrp="1"/>
          </p:cNvSpPr>
          <p:nvPr>
            <p:ph type="ctrTitle"/>
          </p:nvPr>
        </p:nvSpPr>
        <p:spPr>
          <a:xfrm>
            <a:off x="2122395" y="3155994"/>
            <a:ext cx="7947209" cy="1257214"/>
          </a:xfrm>
        </p:spPr>
        <p:txBody>
          <a:bodyPr>
            <a:normAutofit/>
          </a:bodyPr>
          <a:lstStyle/>
          <a:p>
            <a:r>
              <a:rPr lang="es-MX" dirty="0">
                <a:solidFill>
                  <a:srgbClr val="FFFFFF"/>
                </a:solidFill>
                <a:latin typeface="Montserrat" pitchFamily="2" charset="77"/>
              </a:rPr>
              <a:t>05. </a:t>
            </a:r>
            <a:r>
              <a:rPr lang="es-MX" dirty="0"/>
              <a:t>¿Cómo leen los ciudadanos?</a:t>
            </a:r>
            <a:br>
              <a:rPr lang="es-MX" dirty="0"/>
            </a:br>
            <a:endParaRPr lang="es-MX" dirty="0"/>
          </a:p>
        </p:txBody>
      </p:sp>
    </p:spTree>
    <p:extLst>
      <p:ext uri="{BB962C8B-B14F-4D97-AF65-F5344CB8AC3E}">
        <p14:creationId xmlns:p14="http://schemas.microsoft.com/office/powerpoint/2010/main" val="1518132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7480417D-6952-46E2-B5D8-988EA7E7C8BB}"/>
              </a:ext>
            </a:extLst>
          </p:cNvPr>
          <p:cNvSpPr txBox="1">
            <a:spLocks/>
          </p:cNvSpPr>
          <p:nvPr/>
        </p:nvSpPr>
        <p:spPr>
          <a:xfrm>
            <a:off x="2289429" y="0"/>
            <a:ext cx="7165909" cy="71922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000" kern="1200">
                <a:solidFill>
                  <a:srgbClr val="161F72"/>
                </a:solidFill>
                <a:latin typeface="Montserrat" panose="02000505000000020004" pitchFamily="2" charset="0"/>
                <a:ea typeface="+mj-ea"/>
                <a:cs typeface="+mj-cs"/>
              </a:defRPr>
            </a:lvl1pPr>
          </a:lstStyle>
          <a:p>
            <a:pPr algn="ctr"/>
            <a:r>
              <a:rPr lang="es-CO" sz="2800" dirty="0">
                <a:solidFill>
                  <a:srgbClr val="4526A4"/>
                </a:solidFill>
                <a:latin typeface="Montserrat Light"/>
              </a:rPr>
              <a:t>El caso de la EPS: una situación frecuente</a:t>
            </a:r>
          </a:p>
        </p:txBody>
      </p:sp>
      <p:sp>
        <p:nvSpPr>
          <p:cNvPr id="16" name="Rectángulo 15">
            <a:extLst>
              <a:ext uri="{FF2B5EF4-FFF2-40B4-BE49-F238E27FC236}">
                <a16:creationId xmlns:a16="http://schemas.microsoft.com/office/drawing/2014/main" id="{A11CDA79-732F-4380-A652-3B4CB8CA71E8}"/>
              </a:ext>
            </a:extLst>
          </p:cNvPr>
          <p:cNvSpPr/>
          <p:nvPr/>
        </p:nvSpPr>
        <p:spPr>
          <a:xfrm>
            <a:off x="524936" y="1002099"/>
            <a:ext cx="5571064" cy="1107996"/>
          </a:xfrm>
          <a:prstGeom prst="rect">
            <a:avLst/>
          </a:prstGeom>
        </p:spPr>
        <p:txBody>
          <a:bodyPr wrap="square">
            <a:spAutoFit/>
          </a:bodyPr>
          <a:lstStyle/>
          <a:p>
            <a:pPr algn="just">
              <a:spcAft>
                <a:spcPts val="800"/>
              </a:spcAft>
            </a:pPr>
            <a:r>
              <a:rPr lang="es-CO" sz="1100" dirty="0">
                <a:solidFill>
                  <a:srgbClr val="161F72"/>
                </a:solidFill>
                <a:latin typeface="Montserrat"/>
              </a:rPr>
              <a:t>En respuesta a la petición radicada en el Ente Nacional de Salud, con el número único de radicación de correspondencia PQR CC1010303-34567-1 el día 20 de noviembre de 2013, al respecto, le informo que hemos recibido contestación por parte de la entidad, y basados en ella y en la normativa vigente y de acuerdo a estas, se precisa que esta entidad como máximo organismo de inspección, vigilancia y control del sistema tiene como misión “proteger los derechos de los usuarios en salud</a:t>
            </a:r>
            <a:r>
              <a:rPr lang="es-CO" sz="1100" dirty="0"/>
              <a:t>;</a:t>
            </a:r>
          </a:p>
        </p:txBody>
      </p:sp>
      <p:sp>
        <p:nvSpPr>
          <p:cNvPr id="20" name="Rectángulo 19">
            <a:extLst>
              <a:ext uri="{FF2B5EF4-FFF2-40B4-BE49-F238E27FC236}">
                <a16:creationId xmlns:a16="http://schemas.microsoft.com/office/drawing/2014/main" id="{DCB1E536-1C4D-4E69-A89A-79AB9FED5AE9}"/>
              </a:ext>
            </a:extLst>
          </p:cNvPr>
          <p:cNvSpPr/>
          <p:nvPr/>
        </p:nvSpPr>
        <p:spPr>
          <a:xfrm>
            <a:off x="524936" y="2097500"/>
            <a:ext cx="5571062" cy="1277273"/>
          </a:xfrm>
          <a:prstGeom prst="rect">
            <a:avLst/>
          </a:prstGeom>
        </p:spPr>
        <p:txBody>
          <a:bodyPr wrap="square">
            <a:spAutoFit/>
          </a:bodyPr>
          <a:lstStyle/>
          <a:p>
            <a:pPr algn="just">
              <a:spcAft>
                <a:spcPts val="800"/>
              </a:spcAft>
            </a:pPr>
            <a:r>
              <a:rPr lang="es-CO" sz="1100" dirty="0">
                <a:solidFill>
                  <a:srgbClr val="161F72"/>
                </a:solidFill>
                <a:latin typeface="Montserrat"/>
              </a:rPr>
              <a:t>[…] proteger los derechos de los usuarios en salud; particularmente la Delegada de Protección al Usuario y Participación Ciudadana, en ejercicio de las funciones asignadas mediante el artículo 20 del Decreto 1326 de 2007 debe “Registrar, evaluar, tramitar y direccionar las peticiones ciudadanas (reclamos, quejas, manifestaciones, consultas e información), encauzándolas hacia las dependencias correspondientes y comunicando al peticionario sobre las gestiones que adelante la entidad y su resultado”, por tanto relacionamos la respuesta textual enviada por la entidad:…</a:t>
            </a:r>
          </a:p>
        </p:txBody>
      </p:sp>
      <p:sp>
        <p:nvSpPr>
          <p:cNvPr id="21" name="Rectángulo 20">
            <a:extLst>
              <a:ext uri="{FF2B5EF4-FFF2-40B4-BE49-F238E27FC236}">
                <a16:creationId xmlns:a16="http://schemas.microsoft.com/office/drawing/2014/main" id="{9914057C-0F33-448E-89C7-DD53A9C0C935}"/>
              </a:ext>
            </a:extLst>
          </p:cNvPr>
          <p:cNvSpPr/>
          <p:nvPr/>
        </p:nvSpPr>
        <p:spPr>
          <a:xfrm>
            <a:off x="524936" y="3467318"/>
            <a:ext cx="5571059" cy="1107996"/>
          </a:xfrm>
          <a:prstGeom prst="rect">
            <a:avLst/>
          </a:prstGeom>
        </p:spPr>
        <p:txBody>
          <a:bodyPr wrap="square">
            <a:spAutoFit/>
          </a:bodyPr>
          <a:lstStyle/>
          <a:p>
            <a:pPr algn="just">
              <a:spcAft>
                <a:spcPts val="800"/>
              </a:spcAft>
            </a:pPr>
            <a:r>
              <a:rPr lang="es-CO" sz="1100" dirty="0">
                <a:solidFill>
                  <a:srgbClr val="161F72"/>
                </a:solidFill>
                <a:latin typeface="Montserrat"/>
              </a:rPr>
              <a:t>[…] 1. La EPS XXXX, es una empresa autónoma e independiente, comercial del tipo de las anónimas, constituida mediante escritura pública XXX del 22 de marzo de 2007, otorgada en la Notaría 30 de Bogotá D.C. e inscrita en la Cámara de Comercio de Bogotá. Está autorizada por el Ente Nacional de Salud mediante Resolución XX del 3 de abril de 20XX que la habilita como empresa promotora de salud del Régimen Contributivo del Sistema General de Seguridad Social en Salud...</a:t>
            </a:r>
          </a:p>
        </p:txBody>
      </p:sp>
      <p:sp>
        <p:nvSpPr>
          <p:cNvPr id="22" name="Rectángulo 21">
            <a:extLst>
              <a:ext uri="{FF2B5EF4-FFF2-40B4-BE49-F238E27FC236}">
                <a16:creationId xmlns:a16="http://schemas.microsoft.com/office/drawing/2014/main" id="{FF20CBC0-5A14-4A99-8C0C-496F8B5205FB}"/>
              </a:ext>
            </a:extLst>
          </p:cNvPr>
          <p:cNvSpPr/>
          <p:nvPr/>
        </p:nvSpPr>
        <p:spPr>
          <a:xfrm>
            <a:off x="524935" y="4616242"/>
            <a:ext cx="5571059" cy="600164"/>
          </a:xfrm>
          <a:prstGeom prst="rect">
            <a:avLst/>
          </a:prstGeom>
        </p:spPr>
        <p:txBody>
          <a:bodyPr wrap="square">
            <a:spAutoFit/>
          </a:bodyPr>
          <a:lstStyle/>
          <a:p>
            <a:pPr algn="just">
              <a:spcAft>
                <a:spcPts val="800"/>
              </a:spcAft>
            </a:pPr>
            <a:r>
              <a:rPr lang="es-CO" sz="1100" dirty="0">
                <a:solidFill>
                  <a:srgbClr val="161F72"/>
                </a:solidFill>
                <a:latin typeface="Montserrat"/>
              </a:rPr>
              <a:t>[…] 2. Presentamos a usted excusas por las incomodidades generadas e informamos, que su inquietud, es importante para nosotros, pues de esta manera podemos mejorar la atención a los afiliados a nuestra entidad…</a:t>
            </a:r>
          </a:p>
        </p:txBody>
      </p:sp>
      <p:sp>
        <p:nvSpPr>
          <p:cNvPr id="23" name="Rectángulo 22">
            <a:extLst>
              <a:ext uri="{FF2B5EF4-FFF2-40B4-BE49-F238E27FC236}">
                <a16:creationId xmlns:a16="http://schemas.microsoft.com/office/drawing/2014/main" id="{A10B15DD-A560-4C1F-B9C7-B0D04FE3CEFB}"/>
              </a:ext>
            </a:extLst>
          </p:cNvPr>
          <p:cNvSpPr/>
          <p:nvPr/>
        </p:nvSpPr>
        <p:spPr>
          <a:xfrm>
            <a:off x="524936" y="5354442"/>
            <a:ext cx="5571059" cy="938719"/>
          </a:xfrm>
          <a:prstGeom prst="rect">
            <a:avLst/>
          </a:prstGeom>
        </p:spPr>
        <p:txBody>
          <a:bodyPr wrap="square">
            <a:spAutoFit/>
          </a:bodyPr>
          <a:lstStyle/>
          <a:p>
            <a:pPr algn="just">
              <a:spcAft>
                <a:spcPts val="800"/>
              </a:spcAft>
            </a:pPr>
            <a:r>
              <a:rPr lang="es-CO" sz="1100" dirty="0">
                <a:solidFill>
                  <a:srgbClr val="161F72"/>
                </a:solidFill>
                <a:latin typeface="Montserrat"/>
              </a:rPr>
              <a:t>[…] 4. Es importante mencionar que el señor XXXX </a:t>
            </a:r>
            <a:r>
              <a:rPr lang="es-CO" sz="1100" dirty="0" err="1">
                <a:solidFill>
                  <a:srgbClr val="161F72"/>
                </a:solidFill>
                <a:latin typeface="Montserrat"/>
              </a:rPr>
              <a:t>XXXX</a:t>
            </a:r>
            <a:r>
              <a:rPr lang="es-CO" sz="1100" dirty="0">
                <a:solidFill>
                  <a:srgbClr val="161F72"/>
                </a:solidFill>
                <a:latin typeface="Montserrat"/>
              </a:rPr>
              <a:t> recibirá toda la atención médica pertinente en el proceso de hospitalización, según la evolución clínica al tratamiento en este momento en la CLÍNICA XXXXX 5. Se debe aclarar que El señor XXXX </a:t>
            </a:r>
            <a:r>
              <a:rPr lang="es-CO" sz="1100" dirty="0" err="1">
                <a:solidFill>
                  <a:srgbClr val="161F72"/>
                </a:solidFill>
                <a:latin typeface="Montserrat"/>
              </a:rPr>
              <a:t>XXXX</a:t>
            </a:r>
            <a:r>
              <a:rPr lang="es-CO" sz="1100" dirty="0">
                <a:solidFill>
                  <a:srgbClr val="161F72"/>
                </a:solidFill>
                <a:latin typeface="Montserrat"/>
              </a:rPr>
              <a:t> ha recibido las atenciones pertinentes y las autorizaciones han sido generadas por la EPS XXXX, de acuerdo con las necesidades requeridas en salud, </a:t>
            </a:r>
            <a:r>
              <a:rPr lang="es-CO" sz="1100" b="1" dirty="0">
                <a:solidFill>
                  <a:srgbClr val="161F72"/>
                </a:solidFill>
                <a:latin typeface="Montserrat"/>
              </a:rPr>
              <a:t>el traslado se llevará a cabo el día 28/11/20XX.</a:t>
            </a:r>
          </a:p>
        </p:txBody>
      </p:sp>
      <p:sp>
        <p:nvSpPr>
          <p:cNvPr id="24" name="Cerrar llave 23">
            <a:extLst>
              <a:ext uri="{FF2B5EF4-FFF2-40B4-BE49-F238E27FC236}">
                <a16:creationId xmlns:a16="http://schemas.microsoft.com/office/drawing/2014/main" id="{999F6048-AD81-4F42-A927-9E21C8976CCD}"/>
              </a:ext>
            </a:extLst>
          </p:cNvPr>
          <p:cNvSpPr/>
          <p:nvPr/>
        </p:nvSpPr>
        <p:spPr>
          <a:xfrm>
            <a:off x="6277970" y="1002099"/>
            <a:ext cx="368490" cy="9904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25" name="CuadroTexto 24">
            <a:extLst>
              <a:ext uri="{FF2B5EF4-FFF2-40B4-BE49-F238E27FC236}">
                <a16:creationId xmlns:a16="http://schemas.microsoft.com/office/drawing/2014/main" id="{7499290C-AED1-4A62-BE36-52E0BAF86EEC}"/>
              </a:ext>
            </a:extLst>
          </p:cNvPr>
          <p:cNvSpPr txBox="1"/>
          <p:nvPr/>
        </p:nvSpPr>
        <p:spPr>
          <a:xfrm>
            <a:off x="6948984" y="2151362"/>
            <a:ext cx="2506354" cy="1169551"/>
          </a:xfrm>
          <a:prstGeom prst="rect">
            <a:avLst/>
          </a:prstGeom>
          <a:noFill/>
        </p:spPr>
        <p:txBody>
          <a:bodyPr wrap="square" rtlCol="0">
            <a:spAutoFit/>
          </a:bodyPr>
          <a:lstStyle/>
          <a:p>
            <a:pPr algn="just"/>
            <a:r>
              <a:rPr lang="es-CO" sz="1400" dirty="0"/>
              <a:t>¿Quién será la delegada de protección al usuario y participación ciudadana? </a:t>
            </a:r>
          </a:p>
          <a:p>
            <a:pPr algn="just"/>
            <a:r>
              <a:rPr lang="es-CO" sz="1400" dirty="0"/>
              <a:t>Funciones </a:t>
            </a:r>
          </a:p>
          <a:p>
            <a:endParaRPr lang="es-CO" sz="1400" dirty="0"/>
          </a:p>
        </p:txBody>
      </p:sp>
      <p:sp>
        <p:nvSpPr>
          <p:cNvPr id="26" name="Cerrar llave 25">
            <a:extLst>
              <a:ext uri="{FF2B5EF4-FFF2-40B4-BE49-F238E27FC236}">
                <a16:creationId xmlns:a16="http://schemas.microsoft.com/office/drawing/2014/main" id="{3445C0C6-141D-47DD-B521-BED296C785EF}"/>
              </a:ext>
            </a:extLst>
          </p:cNvPr>
          <p:cNvSpPr/>
          <p:nvPr/>
        </p:nvSpPr>
        <p:spPr>
          <a:xfrm>
            <a:off x="6277970" y="2137390"/>
            <a:ext cx="368490" cy="9904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27" name="CuadroTexto 26">
            <a:extLst>
              <a:ext uri="{FF2B5EF4-FFF2-40B4-BE49-F238E27FC236}">
                <a16:creationId xmlns:a16="http://schemas.microsoft.com/office/drawing/2014/main" id="{CC973FF7-4150-4C55-A7CB-2FE103D05BF1}"/>
              </a:ext>
            </a:extLst>
          </p:cNvPr>
          <p:cNvSpPr txBox="1"/>
          <p:nvPr/>
        </p:nvSpPr>
        <p:spPr>
          <a:xfrm>
            <a:off x="6948984" y="1002099"/>
            <a:ext cx="2194729" cy="1169551"/>
          </a:xfrm>
          <a:prstGeom prst="rect">
            <a:avLst/>
          </a:prstGeom>
          <a:noFill/>
        </p:spPr>
        <p:txBody>
          <a:bodyPr wrap="square" rtlCol="0">
            <a:spAutoFit/>
          </a:bodyPr>
          <a:lstStyle/>
          <a:p>
            <a:r>
              <a:rPr lang="es-CO" sz="1400" dirty="0"/>
              <a:t>Misión de la entidad</a:t>
            </a:r>
          </a:p>
          <a:p>
            <a:r>
              <a:rPr lang="es-CO" sz="1400" dirty="0"/>
              <a:t>PQR CC</a:t>
            </a:r>
          </a:p>
          <a:p>
            <a:r>
              <a:rPr lang="es-CO" sz="1400" dirty="0"/>
              <a:t>Palabras poco comunes “contestación” </a:t>
            </a:r>
          </a:p>
          <a:p>
            <a:endParaRPr lang="es-CO" sz="1400" dirty="0"/>
          </a:p>
        </p:txBody>
      </p:sp>
      <p:sp>
        <p:nvSpPr>
          <p:cNvPr id="28" name="Cerrar llave 27">
            <a:extLst>
              <a:ext uri="{FF2B5EF4-FFF2-40B4-BE49-F238E27FC236}">
                <a16:creationId xmlns:a16="http://schemas.microsoft.com/office/drawing/2014/main" id="{9906C2D9-C827-4A24-ABB6-FC69BCA24C1B}"/>
              </a:ext>
            </a:extLst>
          </p:cNvPr>
          <p:cNvSpPr/>
          <p:nvPr/>
        </p:nvSpPr>
        <p:spPr>
          <a:xfrm>
            <a:off x="6318914" y="3467318"/>
            <a:ext cx="368490" cy="9904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29" name="CuadroTexto 28">
            <a:extLst>
              <a:ext uri="{FF2B5EF4-FFF2-40B4-BE49-F238E27FC236}">
                <a16:creationId xmlns:a16="http://schemas.microsoft.com/office/drawing/2014/main" id="{FE526654-EF4E-4071-AC90-CA5863F70571}"/>
              </a:ext>
            </a:extLst>
          </p:cNvPr>
          <p:cNvSpPr txBox="1"/>
          <p:nvPr/>
        </p:nvSpPr>
        <p:spPr>
          <a:xfrm>
            <a:off x="7017079" y="3603787"/>
            <a:ext cx="2506354" cy="523220"/>
          </a:xfrm>
          <a:prstGeom prst="rect">
            <a:avLst/>
          </a:prstGeom>
          <a:noFill/>
        </p:spPr>
        <p:txBody>
          <a:bodyPr wrap="square" rtlCol="0">
            <a:spAutoFit/>
          </a:bodyPr>
          <a:lstStyle/>
          <a:p>
            <a:pPr algn="just"/>
            <a:r>
              <a:rPr lang="es-CO" sz="1400" dirty="0"/>
              <a:t>Naturaleza jurídica</a:t>
            </a:r>
          </a:p>
          <a:p>
            <a:endParaRPr lang="es-CO" sz="1400" dirty="0"/>
          </a:p>
        </p:txBody>
      </p:sp>
      <p:sp>
        <p:nvSpPr>
          <p:cNvPr id="30" name="Cerrar llave 29">
            <a:extLst>
              <a:ext uri="{FF2B5EF4-FFF2-40B4-BE49-F238E27FC236}">
                <a16:creationId xmlns:a16="http://schemas.microsoft.com/office/drawing/2014/main" id="{67EBEFEB-6FB3-4812-BA01-2520BB285E48}"/>
              </a:ext>
            </a:extLst>
          </p:cNvPr>
          <p:cNvSpPr/>
          <p:nvPr/>
        </p:nvSpPr>
        <p:spPr>
          <a:xfrm>
            <a:off x="6318914" y="4667857"/>
            <a:ext cx="368490" cy="6001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31" name="Cerrar llave 30">
            <a:extLst>
              <a:ext uri="{FF2B5EF4-FFF2-40B4-BE49-F238E27FC236}">
                <a16:creationId xmlns:a16="http://schemas.microsoft.com/office/drawing/2014/main" id="{21624EA1-2F63-4612-805D-FEC6D8484C37}"/>
              </a:ext>
            </a:extLst>
          </p:cNvPr>
          <p:cNvSpPr/>
          <p:nvPr/>
        </p:nvSpPr>
        <p:spPr>
          <a:xfrm>
            <a:off x="6318914" y="5471299"/>
            <a:ext cx="368490" cy="7692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32" name="CuadroTexto 31">
            <a:extLst>
              <a:ext uri="{FF2B5EF4-FFF2-40B4-BE49-F238E27FC236}">
                <a16:creationId xmlns:a16="http://schemas.microsoft.com/office/drawing/2014/main" id="{910E576E-B386-44E0-BBD4-7E5F858AD27C}"/>
              </a:ext>
            </a:extLst>
          </p:cNvPr>
          <p:cNvSpPr txBox="1"/>
          <p:nvPr/>
        </p:nvSpPr>
        <p:spPr>
          <a:xfrm>
            <a:off x="7017079" y="4744801"/>
            <a:ext cx="2506354" cy="523220"/>
          </a:xfrm>
          <a:prstGeom prst="rect">
            <a:avLst/>
          </a:prstGeom>
          <a:noFill/>
        </p:spPr>
        <p:txBody>
          <a:bodyPr wrap="square" rtlCol="0">
            <a:spAutoFit/>
          </a:bodyPr>
          <a:lstStyle/>
          <a:p>
            <a:pPr algn="just"/>
            <a:r>
              <a:rPr lang="es-CO" sz="1400" dirty="0"/>
              <a:t>Excusas</a:t>
            </a:r>
          </a:p>
          <a:p>
            <a:endParaRPr lang="es-CO" sz="1400" dirty="0"/>
          </a:p>
        </p:txBody>
      </p:sp>
      <p:sp>
        <p:nvSpPr>
          <p:cNvPr id="33" name="CuadroTexto 32">
            <a:extLst>
              <a:ext uri="{FF2B5EF4-FFF2-40B4-BE49-F238E27FC236}">
                <a16:creationId xmlns:a16="http://schemas.microsoft.com/office/drawing/2014/main" id="{C0439B3B-BDB3-4E0F-B930-AD8FA8C811FC}"/>
              </a:ext>
            </a:extLst>
          </p:cNvPr>
          <p:cNvSpPr txBox="1"/>
          <p:nvPr/>
        </p:nvSpPr>
        <p:spPr>
          <a:xfrm>
            <a:off x="7017079" y="5668475"/>
            <a:ext cx="2506354" cy="523220"/>
          </a:xfrm>
          <a:prstGeom prst="rect">
            <a:avLst/>
          </a:prstGeom>
          <a:noFill/>
        </p:spPr>
        <p:txBody>
          <a:bodyPr wrap="square" rtlCol="0">
            <a:spAutoFit/>
          </a:bodyPr>
          <a:lstStyle/>
          <a:p>
            <a:pPr algn="just"/>
            <a:r>
              <a:rPr lang="es-CO" sz="1400" dirty="0"/>
              <a:t>Respuesta</a:t>
            </a:r>
          </a:p>
          <a:p>
            <a:endParaRPr lang="es-CO" sz="1400" dirty="0"/>
          </a:p>
        </p:txBody>
      </p:sp>
      <p:sp>
        <p:nvSpPr>
          <p:cNvPr id="34" name="CuadroTexto 33">
            <a:extLst>
              <a:ext uri="{FF2B5EF4-FFF2-40B4-BE49-F238E27FC236}">
                <a16:creationId xmlns:a16="http://schemas.microsoft.com/office/drawing/2014/main" id="{2C5AA9DF-A335-471D-94D5-9E6B84308889}"/>
              </a:ext>
            </a:extLst>
          </p:cNvPr>
          <p:cNvSpPr txBox="1"/>
          <p:nvPr/>
        </p:nvSpPr>
        <p:spPr>
          <a:xfrm>
            <a:off x="4778289" y="6166782"/>
            <a:ext cx="9490288" cy="276999"/>
          </a:xfrm>
          <a:prstGeom prst="rect">
            <a:avLst/>
          </a:prstGeom>
          <a:noFill/>
        </p:spPr>
        <p:txBody>
          <a:bodyPr wrap="square" rtlCol="0">
            <a:spAutoFit/>
          </a:bodyPr>
          <a:lstStyle/>
          <a:p>
            <a:pPr algn="ctr"/>
            <a:r>
              <a:rPr lang="es-CO" sz="1200" dirty="0"/>
              <a:t>Fuente: Guía de lenguaje claro  -DNP</a:t>
            </a:r>
          </a:p>
        </p:txBody>
      </p:sp>
    </p:spTree>
    <p:extLst>
      <p:ext uri="{BB962C8B-B14F-4D97-AF65-F5344CB8AC3E}">
        <p14:creationId xmlns:p14="http://schemas.microsoft.com/office/powerpoint/2010/main" val="2038195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763940-FD3A-BFB6-DD3F-239882276F76}"/>
              </a:ext>
            </a:extLst>
          </p:cNvPr>
          <p:cNvSpPr>
            <a:spLocks noGrp="1"/>
          </p:cNvSpPr>
          <p:nvPr>
            <p:ph type="ctrTitle"/>
          </p:nvPr>
        </p:nvSpPr>
        <p:spPr>
          <a:xfrm>
            <a:off x="2122395" y="3155994"/>
            <a:ext cx="7947209" cy="1257214"/>
          </a:xfrm>
        </p:spPr>
        <p:txBody>
          <a:bodyPr>
            <a:normAutofit fontScale="90000"/>
          </a:bodyPr>
          <a:lstStyle/>
          <a:p>
            <a:r>
              <a:rPr lang="es-MX" dirty="0">
                <a:solidFill>
                  <a:srgbClr val="FFFFFF"/>
                </a:solidFill>
                <a:latin typeface="Montserrat" pitchFamily="2" charset="77"/>
              </a:rPr>
              <a:t>06. </a:t>
            </a:r>
            <a:r>
              <a:rPr lang="es-MX" dirty="0"/>
              <a:t>¿Pasos para escribir en lenguaje claro?</a:t>
            </a:r>
            <a:br>
              <a:rPr lang="es-MX" dirty="0"/>
            </a:br>
            <a:endParaRPr lang="es-MX" dirty="0"/>
          </a:p>
        </p:txBody>
      </p:sp>
    </p:spTree>
    <p:extLst>
      <p:ext uri="{BB962C8B-B14F-4D97-AF65-F5344CB8AC3E}">
        <p14:creationId xmlns:p14="http://schemas.microsoft.com/office/powerpoint/2010/main" val="3221793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2A22D47-D569-4564-80FB-808B2D222005}"/>
              </a:ext>
            </a:extLst>
          </p:cNvPr>
          <p:cNvPicPr>
            <a:picLocks noChangeAspect="1"/>
          </p:cNvPicPr>
          <p:nvPr/>
        </p:nvPicPr>
        <p:blipFill>
          <a:blip r:embed="rId2"/>
          <a:stretch>
            <a:fillRect/>
          </a:stretch>
        </p:blipFill>
        <p:spPr>
          <a:xfrm>
            <a:off x="2972868" y="667903"/>
            <a:ext cx="7426726" cy="5737635"/>
          </a:xfrm>
          <a:prstGeom prst="rect">
            <a:avLst/>
          </a:prstGeom>
        </p:spPr>
      </p:pic>
      <p:sp>
        <p:nvSpPr>
          <p:cNvPr id="3" name="Rectángulo 2">
            <a:extLst>
              <a:ext uri="{FF2B5EF4-FFF2-40B4-BE49-F238E27FC236}">
                <a16:creationId xmlns:a16="http://schemas.microsoft.com/office/drawing/2014/main" id="{24060EC3-BBFD-4653-B786-3044DC146061}"/>
              </a:ext>
            </a:extLst>
          </p:cNvPr>
          <p:cNvSpPr/>
          <p:nvPr/>
        </p:nvSpPr>
        <p:spPr>
          <a:xfrm>
            <a:off x="-313898" y="621598"/>
            <a:ext cx="3712191" cy="2031325"/>
          </a:xfrm>
          <a:prstGeom prst="rect">
            <a:avLst/>
          </a:prstGeom>
        </p:spPr>
        <p:txBody>
          <a:bodyPr wrap="square">
            <a:spAutoFit/>
          </a:bodyPr>
          <a:lstStyle/>
          <a:p>
            <a:pPr marL="742950" lvl="1" indent="-285750" algn="just">
              <a:buFont typeface="Arial" panose="020B0604020202020204" pitchFamily="34" charset="0"/>
              <a:buChar char="•"/>
            </a:pPr>
            <a:r>
              <a:rPr lang="es-CO" sz="1400" dirty="0">
                <a:solidFill>
                  <a:srgbClr val="161F72"/>
                </a:solidFill>
                <a:latin typeface="Montserrat"/>
              </a:rPr>
              <a:t>¿Qué estoy escribiendo?</a:t>
            </a:r>
          </a:p>
          <a:p>
            <a:pPr marL="742950" lvl="1" indent="-285750" algn="just">
              <a:buFont typeface="Arial" panose="020B0604020202020204" pitchFamily="34" charset="0"/>
              <a:buChar char="•"/>
            </a:pPr>
            <a:r>
              <a:rPr lang="es-CO" sz="1400" dirty="0">
                <a:solidFill>
                  <a:srgbClr val="161F72"/>
                </a:solidFill>
                <a:latin typeface="Montserrat"/>
              </a:rPr>
              <a:t>¿Por qué lo estoy escribiendo?</a:t>
            </a:r>
          </a:p>
          <a:p>
            <a:pPr marL="742950" lvl="1" indent="-285750" algn="just">
              <a:buFont typeface="Arial" panose="020B0604020202020204" pitchFamily="34" charset="0"/>
              <a:buChar char="•"/>
            </a:pPr>
            <a:r>
              <a:rPr lang="es-CO" sz="1400" dirty="0">
                <a:solidFill>
                  <a:srgbClr val="161F72"/>
                </a:solidFill>
                <a:latin typeface="Montserrat"/>
              </a:rPr>
              <a:t>¿Quién es el lector principal? ¿hay otros?</a:t>
            </a:r>
          </a:p>
          <a:p>
            <a:pPr marL="742950" lvl="1" indent="-285750" algn="just">
              <a:buFont typeface="Arial" panose="020B0604020202020204" pitchFamily="34" charset="0"/>
              <a:buChar char="•"/>
            </a:pPr>
            <a:r>
              <a:rPr lang="es-CO" sz="1400" dirty="0">
                <a:solidFill>
                  <a:srgbClr val="161F72"/>
                </a:solidFill>
                <a:latin typeface="Montserrat"/>
              </a:rPr>
              <a:t>¿Qué puntos busco comunicar?</a:t>
            </a:r>
          </a:p>
          <a:p>
            <a:pPr marL="742950" lvl="1" indent="-285750" algn="just">
              <a:buFont typeface="Arial" panose="020B0604020202020204" pitchFamily="34" charset="0"/>
              <a:buChar char="•"/>
            </a:pPr>
            <a:r>
              <a:rPr lang="es-CO" sz="1400" dirty="0">
                <a:solidFill>
                  <a:srgbClr val="161F72"/>
                </a:solidFill>
                <a:latin typeface="Montserrat"/>
              </a:rPr>
              <a:t>¿Si pudiera decirle una sola frase al lector, que le diría?</a:t>
            </a:r>
          </a:p>
          <a:p>
            <a:pPr marL="742950" lvl="1" indent="-285750" algn="just">
              <a:buFont typeface="Arial" panose="020B0604020202020204" pitchFamily="34" charset="0"/>
              <a:buChar char="•"/>
            </a:pPr>
            <a:r>
              <a:rPr lang="es-CO" sz="1400" dirty="0">
                <a:solidFill>
                  <a:srgbClr val="161F72"/>
                </a:solidFill>
                <a:latin typeface="Montserrat"/>
              </a:rPr>
              <a:t>¿Cómo reaccionaría el lector ante esta frase?</a:t>
            </a:r>
          </a:p>
        </p:txBody>
      </p:sp>
      <p:sp>
        <p:nvSpPr>
          <p:cNvPr id="4" name="Rectángulo 3">
            <a:extLst>
              <a:ext uri="{FF2B5EF4-FFF2-40B4-BE49-F238E27FC236}">
                <a16:creationId xmlns:a16="http://schemas.microsoft.com/office/drawing/2014/main" id="{3BC79ECD-99AF-448F-92D8-A488ACE06EFE}"/>
              </a:ext>
            </a:extLst>
          </p:cNvPr>
          <p:cNvSpPr/>
          <p:nvPr/>
        </p:nvSpPr>
        <p:spPr>
          <a:xfrm>
            <a:off x="8925636" y="1290225"/>
            <a:ext cx="2947917" cy="954107"/>
          </a:xfrm>
          <a:prstGeom prst="rect">
            <a:avLst/>
          </a:prstGeom>
        </p:spPr>
        <p:txBody>
          <a:bodyPr wrap="square">
            <a:spAutoFit/>
          </a:bodyPr>
          <a:lstStyle/>
          <a:p>
            <a:pPr algn="ctr"/>
            <a:r>
              <a:rPr lang="es-ES" sz="1400" dirty="0">
                <a:solidFill>
                  <a:srgbClr val="161F72"/>
                </a:solidFill>
                <a:latin typeface="Montserrat"/>
              </a:rPr>
              <a:t>Las oraciones largas son más difíciles de leer porque saturan la memoria a corto plazo y pueden enredar las</a:t>
            </a:r>
          </a:p>
          <a:p>
            <a:pPr algn="ctr"/>
            <a:r>
              <a:rPr lang="es-CO" sz="1400" dirty="0">
                <a:solidFill>
                  <a:srgbClr val="161F72"/>
                </a:solidFill>
                <a:latin typeface="Montserrat"/>
              </a:rPr>
              <a:t>ideas </a:t>
            </a:r>
          </a:p>
        </p:txBody>
      </p:sp>
      <p:graphicFrame>
        <p:nvGraphicFramePr>
          <p:cNvPr id="7" name="Tabla 6">
            <a:extLst>
              <a:ext uri="{FF2B5EF4-FFF2-40B4-BE49-F238E27FC236}">
                <a16:creationId xmlns:a16="http://schemas.microsoft.com/office/drawing/2014/main" id="{DC993E72-85E3-465B-98B1-9CD0926F0C03}"/>
              </a:ext>
            </a:extLst>
          </p:cNvPr>
          <p:cNvGraphicFramePr>
            <a:graphicFrameLocks noGrp="1"/>
          </p:cNvGraphicFramePr>
          <p:nvPr>
            <p:extLst>
              <p:ext uri="{D42A27DB-BD31-4B8C-83A1-F6EECF244321}">
                <p14:modId xmlns:p14="http://schemas.microsoft.com/office/powerpoint/2010/main" val="1914996703"/>
              </p:ext>
            </p:extLst>
          </p:nvPr>
        </p:nvGraphicFramePr>
        <p:xfrm>
          <a:off x="9065556" y="2292568"/>
          <a:ext cx="2823990" cy="1136432"/>
        </p:xfrm>
        <a:graphic>
          <a:graphicData uri="http://schemas.openxmlformats.org/drawingml/2006/table">
            <a:tbl>
              <a:tblPr firstRow="1" bandRow="1">
                <a:tableStyleId>{5C22544A-7EE6-4342-B048-85BDC9FD1C3A}</a:tableStyleId>
              </a:tblPr>
              <a:tblGrid>
                <a:gridCol w="1411995">
                  <a:extLst>
                    <a:ext uri="{9D8B030D-6E8A-4147-A177-3AD203B41FA5}">
                      <a16:colId xmlns:a16="http://schemas.microsoft.com/office/drawing/2014/main" val="2476823979"/>
                    </a:ext>
                  </a:extLst>
                </a:gridCol>
                <a:gridCol w="1411995">
                  <a:extLst>
                    <a:ext uri="{9D8B030D-6E8A-4147-A177-3AD203B41FA5}">
                      <a16:colId xmlns:a16="http://schemas.microsoft.com/office/drawing/2014/main" val="2477432163"/>
                    </a:ext>
                  </a:extLst>
                </a:gridCol>
              </a:tblGrid>
              <a:tr h="284108">
                <a:tc>
                  <a:txBody>
                    <a:bodyPr/>
                    <a:lstStyle/>
                    <a:p>
                      <a:pPr algn="ctr"/>
                      <a:r>
                        <a:rPr lang="es-CO" sz="1200" dirty="0"/>
                        <a:t>Mas complicado</a:t>
                      </a:r>
                    </a:p>
                  </a:txBody>
                  <a:tcPr/>
                </a:tc>
                <a:tc>
                  <a:txBody>
                    <a:bodyPr/>
                    <a:lstStyle/>
                    <a:p>
                      <a:pPr algn="ctr"/>
                      <a:r>
                        <a:rPr lang="es-CO" sz="1200" dirty="0"/>
                        <a:t>Mas simple </a:t>
                      </a:r>
                    </a:p>
                  </a:txBody>
                  <a:tcPr/>
                </a:tc>
                <a:extLst>
                  <a:ext uri="{0D108BD9-81ED-4DB2-BD59-A6C34878D82A}">
                    <a16:rowId xmlns:a16="http://schemas.microsoft.com/office/drawing/2014/main" val="1447525778"/>
                  </a:ext>
                </a:extLst>
              </a:tr>
              <a:tr h="284108">
                <a:tc>
                  <a:txBody>
                    <a:bodyPr/>
                    <a:lstStyle/>
                    <a:p>
                      <a:pPr algn="ctr"/>
                      <a:r>
                        <a:rPr lang="es-CO" sz="1100" kern="1200" dirty="0">
                          <a:solidFill>
                            <a:srgbClr val="161F72"/>
                          </a:solidFill>
                          <a:latin typeface="Montserrat"/>
                          <a:ea typeface="+mn-ea"/>
                          <a:cs typeface="+mn-cs"/>
                        </a:rPr>
                        <a:t>Clarificar</a:t>
                      </a:r>
                    </a:p>
                  </a:txBody>
                  <a:tcPr/>
                </a:tc>
                <a:tc>
                  <a:txBody>
                    <a:bodyPr/>
                    <a:lstStyle/>
                    <a:p>
                      <a:pPr algn="ctr"/>
                      <a:r>
                        <a:rPr lang="es-CO" sz="1100" kern="1200" dirty="0">
                          <a:solidFill>
                            <a:srgbClr val="161F72"/>
                          </a:solidFill>
                          <a:latin typeface="Montserrat"/>
                          <a:ea typeface="+mn-ea"/>
                          <a:cs typeface="+mn-cs"/>
                        </a:rPr>
                        <a:t>Aclarar </a:t>
                      </a:r>
                    </a:p>
                  </a:txBody>
                  <a:tcPr/>
                </a:tc>
                <a:extLst>
                  <a:ext uri="{0D108BD9-81ED-4DB2-BD59-A6C34878D82A}">
                    <a16:rowId xmlns:a16="http://schemas.microsoft.com/office/drawing/2014/main" val="4187651197"/>
                  </a:ext>
                </a:extLst>
              </a:tr>
              <a:tr h="284108">
                <a:tc>
                  <a:txBody>
                    <a:bodyPr/>
                    <a:lstStyle/>
                    <a:p>
                      <a:pPr algn="ctr"/>
                      <a:r>
                        <a:rPr lang="es-CO" sz="1100" kern="1200" dirty="0">
                          <a:solidFill>
                            <a:srgbClr val="161F72"/>
                          </a:solidFill>
                          <a:latin typeface="Montserrat"/>
                          <a:ea typeface="+mn-ea"/>
                          <a:cs typeface="+mn-cs"/>
                        </a:rPr>
                        <a:t>Coadyuvar</a:t>
                      </a:r>
                    </a:p>
                  </a:txBody>
                  <a:tcPr/>
                </a:tc>
                <a:tc>
                  <a:txBody>
                    <a:bodyPr/>
                    <a:lstStyle/>
                    <a:p>
                      <a:pPr algn="ctr"/>
                      <a:r>
                        <a:rPr lang="es-CO" sz="1100" kern="1200" dirty="0">
                          <a:solidFill>
                            <a:srgbClr val="161F72"/>
                          </a:solidFill>
                          <a:latin typeface="Montserrat"/>
                          <a:ea typeface="+mn-ea"/>
                          <a:cs typeface="+mn-cs"/>
                        </a:rPr>
                        <a:t>Contribuir </a:t>
                      </a:r>
                    </a:p>
                  </a:txBody>
                  <a:tcPr/>
                </a:tc>
                <a:extLst>
                  <a:ext uri="{0D108BD9-81ED-4DB2-BD59-A6C34878D82A}">
                    <a16:rowId xmlns:a16="http://schemas.microsoft.com/office/drawing/2014/main" val="3976138697"/>
                  </a:ext>
                </a:extLst>
              </a:tr>
              <a:tr h="284108">
                <a:tc>
                  <a:txBody>
                    <a:bodyPr/>
                    <a:lstStyle/>
                    <a:p>
                      <a:pPr algn="ctr"/>
                      <a:r>
                        <a:rPr lang="es-CO" sz="1100" kern="1200" dirty="0">
                          <a:solidFill>
                            <a:srgbClr val="161F72"/>
                          </a:solidFill>
                          <a:latin typeface="Montserrat"/>
                          <a:ea typeface="+mn-ea"/>
                          <a:cs typeface="+mn-cs"/>
                        </a:rPr>
                        <a:t>Complejidad</a:t>
                      </a:r>
                    </a:p>
                  </a:txBody>
                  <a:tcPr/>
                </a:tc>
                <a:tc>
                  <a:txBody>
                    <a:bodyPr/>
                    <a:lstStyle/>
                    <a:p>
                      <a:pPr algn="ctr"/>
                      <a:r>
                        <a:rPr lang="es-CO" sz="1100" kern="1200" dirty="0">
                          <a:solidFill>
                            <a:srgbClr val="161F72"/>
                          </a:solidFill>
                          <a:latin typeface="Montserrat"/>
                          <a:ea typeface="+mn-ea"/>
                          <a:cs typeface="+mn-cs"/>
                        </a:rPr>
                        <a:t>Dificultad </a:t>
                      </a:r>
                    </a:p>
                  </a:txBody>
                  <a:tcPr/>
                </a:tc>
                <a:extLst>
                  <a:ext uri="{0D108BD9-81ED-4DB2-BD59-A6C34878D82A}">
                    <a16:rowId xmlns:a16="http://schemas.microsoft.com/office/drawing/2014/main" val="699001213"/>
                  </a:ext>
                </a:extLst>
              </a:tr>
            </a:tbl>
          </a:graphicData>
        </a:graphic>
      </p:graphicFrame>
      <p:sp>
        <p:nvSpPr>
          <p:cNvPr id="8" name="Rectángulo 7">
            <a:extLst>
              <a:ext uri="{FF2B5EF4-FFF2-40B4-BE49-F238E27FC236}">
                <a16:creationId xmlns:a16="http://schemas.microsoft.com/office/drawing/2014/main" id="{1F74A40E-4825-43B4-927A-C08A5CF75532}"/>
              </a:ext>
            </a:extLst>
          </p:cNvPr>
          <p:cNvSpPr/>
          <p:nvPr/>
        </p:nvSpPr>
        <p:spPr>
          <a:xfrm>
            <a:off x="-313898" y="3059668"/>
            <a:ext cx="3440343" cy="954107"/>
          </a:xfrm>
          <a:prstGeom prst="rect">
            <a:avLst/>
          </a:prstGeom>
        </p:spPr>
        <p:txBody>
          <a:bodyPr wrap="square">
            <a:spAutoFit/>
          </a:bodyPr>
          <a:lstStyle/>
          <a:p>
            <a:pPr marL="742950" lvl="1" indent="-285750" algn="just">
              <a:buFont typeface="Arial" panose="020B0604020202020204" pitchFamily="34" charset="0"/>
              <a:buChar char="•"/>
            </a:pPr>
            <a:r>
              <a:rPr lang="es-CO" sz="1400" dirty="0">
                <a:solidFill>
                  <a:srgbClr val="161F72"/>
                </a:solidFill>
                <a:latin typeface="Montserrat"/>
              </a:rPr>
              <a:t>Identificar errores gramaticales, </a:t>
            </a:r>
            <a:r>
              <a:rPr lang="es-ES" sz="1400" dirty="0">
                <a:solidFill>
                  <a:srgbClr val="161F72"/>
                </a:solidFill>
                <a:latin typeface="Montserrat"/>
              </a:rPr>
              <a:t>ortográficos, mejorar la organización y su presentación</a:t>
            </a:r>
          </a:p>
          <a:p>
            <a:pPr marL="742950" lvl="1" indent="-285750" algn="just">
              <a:buFont typeface="Arial" panose="020B0604020202020204" pitchFamily="34" charset="0"/>
              <a:buChar char="•"/>
            </a:pPr>
            <a:r>
              <a:rPr lang="es-ES" sz="1400" dirty="0">
                <a:solidFill>
                  <a:srgbClr val="161F72"/>
                </a:solidFill>
                <a:latin typeface="Montserrat"/>
              </a:rPr>
              <a:t>Ponerse en el lugar del lector </a:t>
            </a:r>
            <a:endParaRPr lang="es-CO" sz="1400" dirty="0">
              <a:solidFill>
                <a:srgbClr val="161F72"/>
              </a:solidFill>
              <a:latin typeface="Montserrat"/>
            </a:endParaRPr>
          </a:p>
        </p:txBody>
      </p:sp>
      <p:sp>
        <p:nvSpPr>
          <p:cNvPr id="9" name="Rectángulo 8">
            <a:extLst>
              <a:ext uri="{FF2B5EF4-FFF2-40B4-BE49-F238E27FC236}">
                <a16:creationId xmlns:a16="http://schemas.microsoft.com/office/drawing/2014/main" id="{47EB65F2-AD09-4A7E-A35F-04FC73CBF8B7}"/>
              </a:ext>
            </a:extLst>
          </p:cNvPr>
          <p:cNvSpPr/>
          <p:nvPr/>
        </p:nvSpPr>
        <p:spPr>
          <a:xfrm>
            <a:off x="9065557" y="4013775"/>
            <a:ext cx="2947919" cy="2031325"/>
          </a:xfrm>
          <a:prstGeom prst="rect">
            <a:avLst/>
          </a:prstGeom>
        </p:spPr>
        <p:txBody>
          <a:bodyPr wrap="square">
            <a:spAutoFit/>
          </a:bodyPr>
          <a:lstStyle/>
          <a:p>
            <a:pPr algn="ctr"/>
            <a:r>
              <a:rPr lang="es-ES" sz="1400" dirty="0">
                <a:solidFill>
                  <a:srgbClr val="161F72"/>
                </a:solidFill>
                <a:latin typeface="Montserrat"/>
              </a:rPr>
              <a:t>la definición de lenguaje claro se enfoca principalmente en satisfacer las necesidades de la audiencia, de tal forma que pueda:</a:t>
            </a:r>
          </a:p>
          <a:p>
            <a:pPr algn="ctr"/>
            <a:endParaRPr lang="es-ES" sz="1400" dirty="0">
              <a:solidFill>
                <a:srgbClr val="161F72"/>
              </a:solidFill>
              <a:latin typeface="Montserrat"/>
            </a:endParaRPr>
          </a:p>
          <a:p>
            <a:pPr marL="285750" indent="-285750">
              <a:buFont typeface="Arial" panose="020B0604020202020204" pitchFamily="34" charset="0"/>
              <a:buChar char="•"/>
            </a:pPr>
            <a:r>
              <a:rPr lang="es-CO" sz="1400" b="1" dirty="0">
                <a:solidFill>
                  <a:srgbClr val="161F72"/>
                </a:solidFill>
                <a:latin typeface="Montserrat"/>
              </a:rPr>
              <a:t>Encontrar lo que busca.</a:t>
            </a:r>
          </a:p>
          <a:p>
            <a:pPr marL="285750" indent="-285750">
              <a:buFont typeface="Arial" panose="020B0604020202020204" pitchFamily="34" charset="0"/>
              <a:buChar char="•"/>
            </a:pPr>
            <a:r>
              <a:rPr lang="es-CO" sz="1400" b="1" dirty="0">
                <a:solidFill>
                  <a:srgbClr val="161F72"/>
                </a:solidFill>
                <a:latin typeface="Montserrat"/>
              </a:rPr>
              <a:t>Entender lo que encuentra.</a:t>
            </a:r>
          </a:p>
          <a:p>
            <a:pPr marL="285750" indent="-285750">
              <a:buFont typeface="Arial" panose="020B0604020202020204" pitchFamily="34" charset="0"/>
              <a:buChar char="•"/>
            </a:pPr>
            <a:r>
              <a:rPr lang="es-ES" sz="1400" b="1" dirty="0">
                <a:solidFill>
                  <a:srgbClr val="161F72"/>
                </a:solidFill>
                <a:latin typeface="Montserrat"/>
              </a:rPr>
              <a:t>Usar lo que encuentra de forma fácil y rápida.</a:t>
            </a:r>
            <a:endParaRPr lang="es-CO" sz="1400" b="1" dirty="0">
              <a:solidFill>
                <a:srgbClr val="161F72"/>
              </a:solidFill>
              <a:latin typeface="Montserrat"/>
            </a:endParaRPr>
          </a:p>
        </p:txBody>
      </p:sp>
    </p:spTree>
    <p:extLst>
      <p:ext uri="{BB962C8B-B14F-4D97-AF65-F5344CB8AC3E}">
        <p14:creationId xmlns:p14="http://schemas.microsoft.com/office/powerpoint/2010/main" val="3671027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72358B74-50A6-4801-AC82-2175B7385147}"/>
              </a:ext>
            </a:extLst>
          </p:cNvPr>
          <p:cNvSpPr txBox="1">
            <a:spLocks/>
          </p:cNvSpPr>
          <p:nvPr/>
        </p:nvSpPr>
        <p:spPr>
          <a:xfrm>
            <a:off x="2347739" y="619539"/>
            <a:ext cx="7165909" cy="719225"/>
          </a:xfrm>
          <a:prstGeom prst="rect">
            <a:avLst/>
          </a:prstGeom>
        </p:spPr>
        <p:txBody>
          <a:bodyPr vert="horz" lIns="91440" tIns="45720" rIns="91440" bIns="45720" rtlCol="0" anchor="b">
            <a:normAutofit fontScale="90000" lnSpcReduction="10000"/>
          </a:bodyPr>
          <a:lstStyle>
            <a:lvl1pPr algn="l" defTabSz="914400" rtl="0" eaLnBrk="1" latinLnBrk="0" hangingPunct="1">
              <a:lnSpc>
                <a:spcPct val="90000"/>
              </a:lnSpc>
              <a:spcBef>
                <a:spcPct val="0"/>
              </a:spcBef>
              <a:buNone/>
              <a:defRPr sz="4000" kern="1200">
                <a:solidFill>
                  <a:srgbClr val="161F72"/>
                </a:solidFill>
                <a:latin typeface="Montserrat" panose="02000505000000020004" pitchFamily="2" charset="0"/>
                <a:ea typeface="+mj-ea"/>
                <a:cs typeface="+mj-cs"/>
              </a:defRPr>
            </a:lvl1pPr>
          </a:lstStyle>
          <a:p>
            <a:pPr algn="ctr"/>
            <a:r>
              <a:rPr lang="es-CO" sz="2800" dirty="0">
                <a:solidFill>
                  <a:srgbClr val="4526A4"/>
                </a:solidFill>
                <a:latin typeface="Montserrat Light"/>
              </a:rPr>
              <a:t>¿Para qué se requiere un uso de lenguaje claro en las comunicaciones del Estado?</a:t>
            </a:r>
          </a:p>
        </p:txBody>
      </p:sp>
      <p:graphicFrame>
        <p:nvGraphicFramePr>
          <p:cNvPr id="2" name="Diagrama 1">
            <a:extLst>
              <a:ext uri="{FF2B5EF4-FFF2-40B4-BE49-F238E27FC236}">
                <a16:creationId xmlns:a16="http://schemas.microsoft.com/office/drawing/2014/main" id="{C72C4F97-6EFA-4B08-9BD4-8444620DB303}"/>
              </a:ext>
            </a:extLst>
          </p:cNvPr>
          <p:cNvGraphicFramePr/>
          <p:nvPr>
            <p:extLst>
              <p:ext uri="{D42A27DB-BD31-4B8C-83A1-F6EECF244321}">
                <p14:modId xmlns:p14="http://schemas.microsoft.com/office/powerpoint/2010/main" val="1723196238"/>
              </p:ext>
            </p:extLst>
          </p:nvPr>
        </p:nvGraphicFramePr>
        <p:xfrm>
          <a:off x="1584960" y="1508760"/>
          <a:ext cx="8760460" cy="4572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3386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962FC57-6D11-47AD-AC5E-399C53C518CB}"/>
              </a:ext>
            </a:extLst>
          </p:cNvPr>
          <p:cNvPicPr>
            <a:picLocks noChangeAspect="1"/>
          </p:cNvPicPr>
          <p:nvPr/>
        </p:nvPicPr>
        <p:blipFill>
          <a:blip r:embed="rId2"/>
          <a:stretch>
            <a:fillRect/>
          </a:stretch>
        </p:blipFill>
        <p:spPr>
          <a:xfrm>
            <a:off x="1265841" y="900752"/>
            <a:ext cx="8955529" cy="4544707"/>
          </a:xfrm>
          <a:prstGeom prst="rect">
            <a:avLst/>
          </a:prstGeom>
        </p:spPr>
      </p:pic>
      <p:sp>
        <p:nvSpPr>
          <p:cNvPr id="6" name="Rectángulo 5">
            <a:extLst>
              <a:ext uri="{FF2B5EF4-FFF2-40B4-BE49-F238E27FC236}">
                <a16:creationId xmlns:a16="http://schemas.microsoft.com/office/drawing/2014/main" id="{EF64BBCA-54B9-447C-B41B-B3F38654B856}"/>
              </a:ext>
            </a:extLst>
          </p:cNvPr>
          <p:cNvSpPr/>
          <p:nvPr/>
        </p:nvSpPr>
        <p:spPr>
          <a:xfrm>
            <a:off x="3737021" y="5772463"/>
            <a:ext cx="4717958" cy="342273"/>
          </a:xfrm>
          <a:prstGeom prst="rect">
            <a:avLst/>
          </a:prstGeom>
        </p:spPr>
        <p:txBody>
          <a:bodyPr wrap="none">
            <a:spAutoFit/>
          </a:bodyPr>
          <a:lstStyle/>
          <a:p>
            <a:pPr>
              <a:lnSpc>
                <a:spcPct val="107000"/>
              </a:lnSpc>
              <a:spcAft>
                <a:spcPts val="800"/>
              </a:spcAft>
              <a:tabLst>
                <a:tab pos="2137410" algn="l"/>
              </a:tabLst>
            </a:pPr>
            <a:r>
              <a:rPr lang="es-CO" sz="1600" u="sng" dirty="0">
                <a:solidFill>
                  <a:srgbClr val="0563C1"/>
                </a:solidFill>
                <a:latin typeface="FuturaStd-MediumOblique"/>
                <a:ea typeface="Calibri" panose="020F0502020204030204" pitchFamily="34" charset="0"/>
                <a:cs typeface="FuturaStd-MediumOblique"/>
                <a:hlinkClick r:id="rId3"/>
              </a:rPr>
              <a:t>http://sistema-artext.com/#como-usar-artext</a:t>
            </a:r>
            <a:r>
              <a:rPr lang="es-CO" sz="1600" dirty="0">
                <a:latin typeface="FuturaStd-MediumOblique"/>
                <a:ea typeface="Calibri" panose="020F0502020204030204" pitchFamily="34" charset="0"/>
                <a:cs typeface="FuturaStd-MediumOblique"/>
              </a:rPr>
              <a:t> </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8435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921D3F0-B5DD-4487-9049-506D0A0863CD}"/>
              </a:ext>
            </a:extLst>
          </p:cNvPr>
          <p:cNvPicPr>
            <a:picLocks noChangeAspect="1"/>
          </p:cNvPicPr>
          <p:nvPr/>
        </p:nvPicPr>
        <p:blipFill>
          <a:blip r:embed="rId2"/>
          <a:stretch>
            <a:fillRect/>
          </a:stretch>
        </p:blipFill>
        <p:spPr>
          <a:xfrm>
            <a:off x="967479" y="416996"/>
            <a:ext cx="8506251" cy="4665083"/>
          </a:xfrm>
          <a:prstGeom prst="rect">
            <a:avLst/>
          </a:prstGeom>
        </p:spPr>
      </p:pic>
      <p:sp>
        <p:nvSpPr>
          <p:cNvPr id="4" name="Oval 2">
            <a:extLst>
              <a:ext uri="{FF2B5EF4-FFF2-40B4-BE49-F238E27FC236}">
                <a16:creationId xmlns:a16="http://schemas.microsoft.com/office/drawing/2014/main" id="{752B0961-4C95-4B91-8A84-2D42BCE751C3}"/>
              </a:ext>
            </a:extLst>
          </p:cNvPr>
          <p:cNvSpPr/>
          <p:nvPr/>
        </p:nvSpPr>
        <p:spPr>
          <a:xfrm>
            <a:off x="9779480" y="3884763"/>
            <a:ext cx="1362253" cy="1362253"/>
          </a:xfrm>
          <a:prstGeom prst="ellipse">
            <a:avLst/>
          </a:prstGeom>
          <a:solidFill>
            <a:srgbClr val="BDC4D9"/>
          </a:solid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5" name="TextBox 3">
            <a:extLst>
              <a:ext uri="{FF2B5EF4-FFF2-40B4-BE49-F238E27FC236}">
                <a16:creationId xmlns:a16="http://schemas.microsoft.com/office/drawing/2014/main" id="{FFC23E22-1680-4095-8066-935B8E83F8AD}"/>
              </a:ext>
            </a:extLst>
          </p:cNvPr>
          <p:cNvSpPr txBox="1"/>
          <p:nvPr/>
        </p:nvSpPr>
        <p:spPr>
          <a:xfrm>
            <a:off x="9141843" y="5374976"/>
            <a:ext cx="263177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CO" sz="1600" b="1">
                <a:solidFill>
                  <a:schemeClr val="tx2"/>
                </a:solidFill>
                <a:latin typeface="Montserrat"/>
              </a:rPr>
              <a:t>Gestión de </a:t>
            </a:r>
            <a:endParaRPr lang="en-US" sz="1600" b="1">
              <a:solidFill>
                <a:schemeClr val="tx2"/>
              </a:solidFill>
              <a:latin typeface="Montserrat"/>
              <a:cs typeface="Calibri"/>
            </a:endParaRPr>
          </a:p>
          <a:p>
            <a:pPr algn="ctr"/>
            <a:r>
              <a:rPr lang="es-CO" sz="1600" b="1">
                <a:solidFill>
                  <a:schemeClr val="tx2"/>
                </a:solidFill>
                <a:latin typeface="Montserrat"/>
              </a:rPr>
              <a:t>Grupos de Interés</a:t>
            </a:r>
            <a:endParaRPr lang="en-US" sz="1600" b="1">
              <a:solidFill>
                <a:schemeClr val="tx2"/>
              </a:solidFill>
              <a:latin typeface="Montserrat"/>
              <a:cs typeface="Calibri"/>
            </a:endParaRPr>
          </a:p>
        </p:txBody>
      </p:sp>
      <p:sp>
        <p:nvSpPr>
          <p:cNvPr id="6" name="Arrow: Right 4">
            <a:extLst>
              <a:ext uri="{FF2B5EF4-FFF2-40B4-BE49-F238E27FC236}">
                <a16:creationId xmlns:a16="http://schemas.microsoft.com/office/drawing/2014/main" id="{FA30CA6E-C040-4767-8BC9-903810BCC79E}"/>
              </a:ext>
            </a:extLst>
          </p:cNvPr>
          <p:cNvSpPr/>
          <p:nvPr/>
        </p:nvSpPr>
        <p:spPr>
          <a:xfrm rot="1020000" flipV="1">
            <a:off x="5832097" y="5054724"/>
            <a:ext cx="3497290" cy="143772"/>
          </a:xfrm>
          <a:prstGeom prst="rightArrow">
            <a:avLst/>
          </a:prstGeom>
          <a:solidFill>
            <a:srgbClr val="151F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2" descr="Reunión contorno">
            <a:extLst>
              <a:ext uri="{FF2B5EF4-FFF2-40B4-BE49-F238E27FC236}">
                <a16:creationId xmlns:a16="http://schemas.microsoft.com/office/drawing/2014/main" id="{B1037C87-33BE-4D5C-9D5F-3BDF5A31D6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34036" y="3974621"/>
            <a:ext cx="1054579" cy="1054579"/>
          </a:xfrm>
          <a:prstGeom prst="rect">
            <a:avLst/>
          </a:prstGeom>
        </p:spPr>
      </p:pic>
      <p:sp>
        <p:nvSpPr>
          <p:cNvPr id="9" name="Oval 6">
            <a:extLst>
              <a:ext uri="{FF2B5EF4-FFF2-40B4-BE49-F238E27FC236}">
                <a16:creationId xmlns:a16="http://schemas.microsoft.com/office/drawing/2014/main" id="{D2ADB75F-D74E-418E-B8AE-8FC5AFFEEDFD}"/>
              </a:ext>
            </a:extLst>
          </p:cNvPr>
          <p:cNvSpPr/>
          <p:nvPr/>
        </p:nvSpPr>
        <p:spPr>
          <a:xfrm>
            <a:off x="5339571" y="4264864"/>
            <a:ext cx="567905" cy="567905"/>
          </a:xfrm>
          <a:prstGeom prst="ellipse">
            <a:avLst/>
          </a:prstGeom>
          <a:noFill/>
          <a:ln w="28575">
            <a:solidFill>
              <a:srgbClr val="151F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5364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5926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C0E2BF-DF5E-4A9C-B768-A956F5CFD9C8}"/>
              </a:ext>
            </a:extLst>
          </p:cNvPr>
          <p:cNvSpPr>
            <a:spLocks noGrp="1"/>
          </p:cNvSpPr>
          <p:nvPr>
            <p:ph type="ctrTitle" idx="4294967295"/>
          </p:nvPr>
        </p:nvSpPr>
        <p:spPr>
          <a:xfrm>
            <a:off x="1563572" y="2176233"/>
            <a:ext cx="4671234" cy="374369"/>
          </a:xfrm>
        </p:spPr>
        <p:txBody>
          <a:bodyPr>
            <a:noAutofit/>
          </a:bodyPr>
          <a:lstStyle/>
          <a:p>
            <a:r>
              <a:rPr lang="es-MX" sz="2100" dirty="0">
                <a:solidFill>
                  <a:srgbClr val="FFFFFF"/>
                </a:solidFill>
                <a:latin typeface="Montserrat" pitchFamily="2" charset="77"/>
              </a:rPr>
              <a:t>¿Qué es lenguaje claro?</a:t>
            </a:r>
            <a:endParaRPr lang="es-CO" sz="2100" dirty="0">
              <a:solidFill>
                <a:schemeClr val="bg1"/>
              </a:solidFill>
              <a:latin typeface="Montserrat" panose="02000505000000020004" pitchFamily="2" charset="0"/>
            </a:endParaRPr>
          </a:p>
        </p:txBody>
      </p:sp>
      <p:sp>
        <p:nvSpPr>
          <p:cNvPr id="4" name="Título 1">
            <a:extLst>
              <a:ext uri="{FF2B5EF4-FFF2-40B4-BE49-F238E27FC236}">
                <a16:creationId xmlns:a16="http://schemas.microsoft.com/office/drawing/2014/main" id="{C50FE085-2F7E-4BBC-9942-E59B3392AD5A}"/>
              </a:ext>
            </a:extLst>
          </p:cNvPr>
          <p:cNvSpPr txBox="1">
            <a:spLocks/>
          </p:cNvSpPr>
          <p:nvPr/>
        </p:nvSpPr>
        <p:spPr>
          <a:xfrm>
            <a:off x="1563572" y="1350392"/>
            <a:ext cx="5019328" cy="5181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100" dirty="0">
                <a:solidFill>
                  <a:schemeClr val="bg1"/>
                </a:solidFill>
                <a:latin typeface="Montserrat" panose="02000505000000020004" pitchFamily="2" charset="0"/>
              </a:rPr>
              <a:t>Antecedentes nacionales e internacionales  </a:t>
            </a:r>
          </a:p>
        </p:txBody>
      </p:sp>
      <p:sp>
        <p:nvSpPr>
          <p:cNvPr id="5" name="Título 1">
            <a:extLst>
              <a:ext uri="{FF2B5EF4-FFF2-40B4-BE49-F238E27FC236}">
                <a16:creationId xmlns:a16="http://schemas.microsoft.com/office/drawing/2014/main" id="{93D7CD3F-BDDE-43EE-9F32-B411306C803D}"/>
              </a:ext>
            </a:extLst>
          </p:cNvPr>
          <p:cNvSpPr txBox="1">
            <a:spLocks/>
          </p:cNvSpPr>
          <p:nvPr/>
        </p:nvSpPr>
        <p:spPr>
          <a:xfrm>
            <a:off x="1563572" y="3012426"/>
            <a:ext cx="5019328" cy="5134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100" dirty="0">
                <a:solidFill>
                  <a:schemeClr val="bg1"/>
                </a:solidFill>
                <a:latin typeface="Montserrat" panose="02000505000000020004" pitchFamily="2" charset="0"/>
              </a:rPr>
              <a:t>¿Como comunicar e informar en lenguaje claro?</a:t>
            </a:r>
          </a:p>
        </p:txBody>
      </p:sp>
      <p:sp>
        <p:nvSpPr>
          <p:cNvPr id="11" name="Rectángulo 10">
            <a:extLst>
              <a:ext uri="{FF2B5EF4-FFF2-40B4-BE49-F238E27FC236}">
                <a16:creationId xmlns:a16="http://schemas.microsoft.com/office/drawing/2014/main" id="{AEB12BAE-E8BB-43E6-B531-C97D3CAAABBB}"/>
              </a:ext>
            </a:extLst>
          </p:cNvPr>
          <p:cNvSpPr/>
          <p:nvPr/>
        </p:nvSpPr>
        <p:spPr>
          <a:xfrm>
            <a:off x="634190" y="1331656"/>
            <a:ext cx="681597" cy="393105"/>
          </a:xfrm>
          <a:prstGeom prst="rect">
            <a:avLst/>
          </a:prstGeom>
        </p:spPr>
        <p:txBody>
          <a:bodyPr wrap="none">
            <a:spAutoFit/>
          </a:bodyPr>
          <a:lstStyle/>
          <a:p>
            <a:r>
              <a:rPr lang="en-US" sz="2800" b="1" dirty="0">
                <a:solidFill>
                  <a:srgbClr val="09F09C"/>
                </a:solidFill>
                <a:latin typeface="Montserrat"/>
                <a:ea typeface="Montserrat"/>
                <a:cs typeface="Montserrat"/>
                <a:sym typeface="Montserrat"/>
              </a:rPr>
              <a:t>01.</a:t>
            </a:r>
            <a:endParaRPr lang="es-CO" sz="2800" dirty="0">
              <a:solidFill>
                <a:srgbClr val="09F09C"/>
              </a:solidFill>
            </a:endParaRPr>
          </a:p>
        </p:txBody>
      </p:sp>
      <p:sp>
        <p:nvSpPr>
          <p:cNvPr id="12" name="Rectángulo 11">
            <a:extLst>
              <a:ext uri="{FF2B5EF4-FFF2-40B4-BE49-F238E27FC236}">
                <a16:creationId xmlns:a16="http://schemas.microsoft.com/office/drawing/2014/main" id="{F9B7D05B-0FF4-4F84-8D5E-3423074C089C}"/>
              </a:ext>
            </a:extLst>
          </p:cNvPr>
          <p:cNvSpPr/>
          <p:nvPr/>
        </p:nvSpPr>
        <p:spPr>
          <a:xfrm>
            <a:off x="624571" y="2120781"/>
            <a:ext cx="755335" cy="393105"/>
          </a:xfrm>
          <a:prstGeom prst="rect">
            <a:avLst/>
          </a:prstGeom>
        </p:spPr>
        <p:txBody>
          <a:bodyPr wrap="none">
            <a:spAutoFit/>
          </a:bodyPr>
          <a:lstStyle/>
          <a:p>
            <a:r>
              <a:rPr lang="en-US" sz="2800" b="1" dirty="0">
                <a:solidFill>
                  <a:srgbClr val="09F09C"/>
                </a:solidFill>
                <a:latin typeface="Montserrat"/>
                <a:ea typeface="Montserrat"/>
                <a:cs typeface="Montserrat"/>
                <a:sym typeface="Montserrat"/>
              </a:rPr>
              <a:t>02.</a:t>
            </a:r>
            <a:endParaRPr lang="es-CO" sz="2800" dirty="0">
              <a:solidFill>
                <a:srgbClr val="09F09C"/>
              </a:solidFill>
            </a:endParaRPr>
          </a:p>
        </p:txBody>
      </p:sp>
      <p:sp>
        <p:nvSpPr>
          <p:cNvPr id="13" name="Rectángulo 12">
            <a:extLst>
              <a:ext uri="{FF2B5EF4-FFF2-40B4-BE49-F238E27FC236}">
                <a16:creationId xmlns:a16="http://schemas.microsoft.com/office/drawing/2014/main" id="{13B62DA5-4247-43B6-9E85-CDA6C2D617AD}"/>
              </a:ext>
            </a:extLst>
          </p:cNvPr>
          <p:cNvSpPr/>
          <p:nvPr/>
        </p:nvSpPr>
        <p:spPr>
          <a:xfrm>
            <a:off x="634190" y="2950404"/>
            <a:ext cx="736099" cy="393105"/>
          </a:xfrm>
          <a:prstGeom prst="rect">
            <a:avLst/>
          </a:prstGeom>
        </p:spPr>
        <p:txBody>
          <a:bodyPr wrap="none">
            <a:spAutoFit/>
          </a:bodyPr>
          <a:lstStyle/>
          <a:p>
            <a:r>
              <a:rPr lang="en-US" sz="2800" b="1" dirty="0">
                <a:solidFill>
                  <a:srgbClr val="09F09C"/>
                </a:solidFill>
                <a:latin typeface="Montserrat"/>
                <a:ea typeface="Montserrat"/>
                <a:cs typeface="Montserrat"/>
                <a:sym typeface="Montserrat"/>
              </a:rPr>
              <a:t>03.</a:t>
            </a:r>
            <a:endParaRPr lang="es-CO" sz="2800" dirty="0">
              <a:solidFill>
                <a:srgbClr val="09F09C"/>
              </a:solidFill>
            </a:endParaRPr>
          </a:p>
        </p:txBody>
      </p:sp>
      <p:sp>
        <p:nvSpPr>
          <p:cNvPr id="8" name="Rectángulo 7">
            <a:extLst>
              <a:ext uri="{FF2B5EF4-FFF2-40B4-BE49-F238E27FC236}">
                <a16:creationId xmlns:a16="http://schemas.microsoft.com/office/drawing/2014/main" id="{F27F63DA-E6A8-499B-900C-FB7E1E85CEBF}"/>
              </a:ext>
            </a:extLst>
          </p:cNvPr>
          <p:cNvSpPr/>
          <p:nvPr/>
        </p:nvSpPr>
        <p:spPr>
          <a:xfrm>
            <a:off x="639503" y="3780027"/>
            <a:ext cx="646331" cy="523220"/>
          </a:xfrm>
          <a:prstGeom prst="rect">
            <a:avLst/>
          </a:prstGeom>
        </p:spPr>
        <p:txBody>
          <a:bodyPr wrap="none">
            <a:spAutoFit/>
          </a:bodyPr>
          <a:lstStyle/>
          <a:p>
            <a:r>
              <a:rPr lang="en-US" sz="2800" b="1" dirty="0">
                <a:solidFill>
                  <a:srgbClr val="09F09C"/>
                </a:solidFill>
                <a:latin typeface="Montserrat"/>
                <a:ea typeface="Montserrat"/>
                <a:cs typeface="Montserrat"/>
                <a:sym typeface="Montserrat"/>
              </a:rPr>
              <a:t>04.</a:t>
            </a:r>
            <a:endParaRPr lang="es-CO" sz="2800" dirty="0">
              <a:solidFill>
                <a:srgbClr val="09F09C"/>
              </a:solidFill>
            </a:endParaRPr>
          </a:p>
        </p:txBody>
      </p:sp>
      <p:sp>
        <p:nvSpPr>
          <p:cNvPr id="9" name="Título 1">
            <a:extLst>
              <a:ext uri="{FF2B5EF4-FFF2-40B4-BE49-F238E27FC236}">
                <a16:creationId xmlns:a16="http://schemas.microsoft.com/office/drawing/2014/main" id="{182E2EFD-E40C-4E13-A32C-DE41E3E1D6B2}"/>
              </a:ext>
            </a:extLst>
          </p:cNvPr>
          <p:cNvSpPr txBox="1">
            <a:spLocks/>
          </p:cNvSpPr>
          <p:nvPr/>
        </p:nvSpPr>
        <p:spPr>
          <a:xfrm>
            <a:off x="1563572" y="3796021"/>
            <a:ext cx="5019328" cy="5134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100" dirty="0">
                <a:solidFill>
                  <a:schemeClr val="bg1"/>
                </a:solidFill>
                <a:latin typeface="Montserrat" panose="02000505000000020004" pitchFamily="2" charset="0"/>
              </a:rPr>
              <a:t>¿Qué elementos se deben tener en cuenta para escribir en lenguaje claro?</a:t>
            </a:r>
          </a:p>
        </p:txBody>
      </p:sp>
      <p:sp>
        <p:nvSpPr>
          <p:cNvPr id="10" name="Rectángulo 9">
            <a:extLst>
              <a:ext uri="{FF2B5EF4-FFF2-40B4-BE49-F238E27FC236}">
                <a16:creationId xmlns:a16="http://schemas.microsoft.com/office/drawing/2014/main" id="{7F1F359F-CEEA-4F8E-951E-F41F1162CF45}"/>
              </a:ext>
            </a:extLst>
          </p:cNvPr>
          <p:cNvSpPr/>
          <p:nvPr/>
        </p:nvSpPr>
        <p:spPr>
          <a:xfrm>
            <a:off x="661066" y="4652899"/>
            <a:ext cx="646331" cy="523220"/>
          </a:xfrm>
          <a:prstGeom prst="rect">
            <a:avLst/>
          </a:prstGeom>
        </p:spPr>
        <p:txBody>
          <a:bodyPr wrap="none">
            <a:spAutoFit/>
          </a:bodyPr>
          <a:lstStyle/>
          <a:p>
            <a:r>
              <a:rPr lang="en-US" sz="2800" b="1" dirty="0">
                <a:solidFill>
                  <a:srgbClr val="09F09C"/>
                </a:solidFill>
                <a:latin typeface="Montserrat"/>
                <a:ea typeface="Montserrat"/>
                <a:cs typeface="Montserrat"/>
                <a:sym typeface="Montserrat"/>
              </a:rPr>
              <a:t>05.</a:t>
            </a:r>
            <a:endParaRPr lang="es-CO" sz="2800" dirty="0">
              <a:solidFill>
                <a:srgbClr val="09F09C"/>
              </a:solidFill>
            </a:endParaRPr>
          </a:p>
        </p:txBody>
      </p:sp>
      <p:sp>
        <p:nvSpPr>
          <p:cNvPr id="16" name="Título 1">
            <a:extLst>
              <a:ext uri="{FF2B5EF4-FFF2-40B4-BE49-F238E27FC236}">
                <a16:creationId xmlns:a16="http://schemas.microsoft.com/office/drawing/2014/main" id="{260772A8-96EF-4E75-8D50-730A4A841D49}"/>
              </a:ext>
            </a:extLst>
          </p:cNvPr>
          <p:cNvSpPr txBox="1">
            <a:spLocks/>
          </p:cNvSpPr>
          <p:nvPr/>
        </p:nvSpPr>
        <p:spPr>
          <a:xfrm>
            <a:off x="1563572" y="4669713"/>
            <a:ext cx="5019328" cy="5134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100" dirty="0">
                <a:solidFill>
                  <a:schemeClr val="bg1"/>
                </a:solidFill>
                <a:latin typeface="Montserrat" panose="02000505000000020004" pitchFamily="2" charset="0"/>
              </a:rPr>
              <a:t>¿Cómo leen los ciudadanos?</a:t>
            </a:r>
          </a:p>
        </p:txBody>
      </p:sp>
      <p:sp>
        <p:nvSpPr>
          <p:cNvPr id="17" name="Título 1">
            <a:extLst>
              <a:ext uri="{FF2B5EF4-FFF2-40B4-BE49-F238E27FC236}">
                <a16:creationId xmlns:a16="http://schemas.microsoft.com/office/drawing/2014/main" id="{7AF2675F-3F73-440C-82A5-22F04295B7CE}"/>
              </a:ext>
            </a:extLst>
          </p:cNvPr>
          <p:cNvSpPr txBox="1">
            <a:spLocks/>
          </p:cNvSpPr>
          <p:nvPr/>
        </p:nvSpPr>
        <p:spPr>
          <a:xfrm>
            <a:off x="1563572" y="5351027"/>
            <a:ext cx="5019328" cy="5134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100" dirty="0">
                <a:solidFill>
                  <a:schemeClr val="bg1"/>
                </a:solidFill>
                <a:latin typeface="Montserrat" panose="02000505000000020004" pitchFamily="2" charset="0"/>
              </a:rPr>
              <a:t>Pasos para escribir en lenguaje claro</a:t>
            </a:r>
          </a:p>
        </p:txBody>
      </p:sp>
      <p:sp>
        <p:nvSpPr>
          <p:cNvPr id="18" name="Rectángulo 17">
            <a:extLst>
              <a:ext uri="{FF2B5EF4-FFF2-40B4-BE49-F238E27FC236}">
                <a16:creationId xmlns:a16="http://schemas.microsoft.com/office/drawing/2014/main" id="{46F36306-5088-40C1-861C-130D4DB8162B}"/>
              </a:ext>
            </a:extLst>
          </p:cNvPr>
          <p:cNvSpPr/>
          <p:nvPr/>
        </p:nvSpPr>
        <p:spPr>
          <a:xfrm>
            <a:off x="713255" y="5351027"/>
            <a:ext cx="646331" cy="523220"/>
          </a:xfrm>
          <a:prstGeom prst="rect">
            <a:avLst/>
          </a:prstGeom>
        </p:spPr>
        <p:txBody>
          <a:bodyPr wrap="none">
            <a:spAutoFit/>
          </a:bodyPr>
          <a:lstStyle/>
          <a:p>
            <a:r>
              <a:rPr lang="en-US" sz="2800" b="1" dirty="0">
                <a:solidFill>
                  <a:srgbClr val="09F09C"/>
                </a:solidFill>
                <a:latin typeface="Montserrat"/>
                <a:ea typeface="Montserrat"/>
                <a:cs typeface="Montserrat"/>
                <a:sym typeface="Montserrat"/>
              </a:rPr>
              <a:t>06.</a:t>
            </a:r>
            <a:endParaRPr lang="es-CO" sz="2800" dirty="0">
              <a:solidFill>
                <a:srgbClr val="09F09C"/>
              </a:solidFill>
            </a:endParaRPr>
          </a:p>
        </p:txBody>
      </p:sp>
    </p:spTree>
    <p:extLst>
      <p:ext uri="{BB962C8B-B14F-4D97-AF65-F5344CB8AC3E}">
        <p14:creationId xmlns:p14="http://schemas.microsoft.com/office/powerpoint/2010/main" val="3653397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763940-FD3A-BFB6-DD3F-239882276F76}"/>
              </a:ext>
            </a:extLst>
          </p:cNvPr>
          <p:cNvSpPr>
            <a:spLocks noGrp="1"/>
          </p:cNvSpPr>
          <p:nvPr>
            <p:ph type="ctrTitle"/>
          </p:nvPr>
        </p:nvSpPr>
        <p:spPr>
          <a:xfrm>
            <a:off x="2230461" y="2800393"/>
            <a:ext cx="6888480" cy="1257214"/>
          </a:xfrm>
        </p:spPr>
        <p:txBody>
          <a:bodyPr>
            <a:normAutofit/>
          </a:bodyPr>
          <a:lstStyle/>
          <a:p>
            <a:r>
              <a:rPr lang="es-MX" sz="3600" dirty="0">
                <a:solidFill>
                  <a:srgbClr val="FFFFFF"/>
                </a:solidFill>
                <a:latin typeface="Montserrat" pitchFamily="2" charset="77"/>
              </a:rPr>
              <a:t>01. Antecedentes nacionales e internacionales </a:t>
            </a:r>
            <a:endParaRPr lang="es-CO" sz="3600" dirty="0"/>
          </a:p>
        </p:txBody>
      </p:sp>
      <p:sp>
        <p:nvSpPr>
          <p:cNvPr id="3" name="Título 1">
            <a:extLst>
              <a:ext uri="{FF2B5EF4-FFF2-40B4-BE49-F238E27FC236}">
                <a16:creationId xmlns:a16="http://schemas.microsoft.com/office/drawing/2014/main" id="{EC19F8B9-20E1-E478-8C0D-553AC2313031}"/>
              </a:ext>
            </a:extLst>
          </p:cNvPr>
          <p:cNvSpPr txBox="1">
            <a:spLocks/>
          </p:cNvSpPr>
          <p:nvPr/>
        </p:nvSpPr>
        <p:spPr>
          <a:xfrm>
            <a:off x="2336479" y="3056795"/>
            <a:ext cx="7085817" cy="12572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000" kern="1200">
                <a:solidFill>
                  <a:schemeClr val="bg1"/>
                </a:solidFill>
                <a:latin typeface="Montserrat" panose="02000505000000020004" pitchFamily="2" charset="0"/>
                <a:ea typeface="+mj-ea"/>
                <a:cs typeface="+mj-cs"/>
              </a:defRPr>
            </a:lvl1pPr>
          </a:lstStyle>
          <a:p>
            <a:endParaRPr lang="es-CO" sz="3600" dirty="0"/>
          </a:p>
        </p:txBody>
      </p:sp>
    </p:spTree>
    <p:extLst>
      <p:ext uri="{BB962C8B-B14F-4D97-AF65-F5344CB8AC3E}">
        <p14:creationId xmlns:p14="http://schemas.microsoft.com/office/powerpoint/2010/main" val="1811765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DBFF372-C9F0-435A-B5CB-0A1F23CF05B5}"/>
              </a:ext>
            </a:extLst>
          </p:cNvPr>
          <p:cNvSpPr txBox="1">
            <a:spLocks/>
          </p:cNvSpPr>
          <p:nvPr/>
        </p:nvSpPr>
        <p:spPr>
          <a:xfrm>
            <a:off x="1284135" y="164362"/>
            <a:ext cx="8153400" cy="71922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000" kern="1200">
                <a:solidFill>
                  <a:srgbClr val="161F72"/>
                </a:solidFill>
                <a:latin typeface="Montserrat" panose="02000505000000020004" pitchFamily="2" charset="0"/>
                <a:ea typeface="+mj-ea"/>
                <a:cs typeface="+mj-cs"/>
              </a:defRPr>
            </a:lvl1pPr>
          </a:lstStyle>
          <a:p>
            <a:pPr algn="ctr"/>
            <a:r>
              <a:rPr lang="es-CO" sz="2800" b="1" dirty="0">
                <a:solidFill>
                  <a:srgbClr val="4526A4"/>
                </a:solidFill>
                <a:latin typeface="Raleway SemiBold"/>
              </a:rPr>
              <a:t>	</a:t>
            </a:r>
            <a:r>
              <a:rPr lang="es-CO" sz="2500" b="1" dirty="0">
                <a:solidFill>
                  <a:srgbClr val="4526A4"/>
                </a:solidFill>
                <a:latin typeface="Raleway SemiBold"/>
              </a:rPr>
              <a:t>Antecedentes nacionales </a:t>
            </a:r>
            <a:endParaRPr lang="es-CO" sz="2400" dirty="0">
              <a:solidFill>
                <a:srgbClr val="4526A4"/>
              </a:solidFill>
              <a:latin typeface="Raleway SemiBold"/>
            </a:endParaRPr>
          </a:p>
        </p:txBody>
      </p:sp>
      <p:graphicFrame>
        <p:nvGraphicFramePr>
          <p:cNvPr id="9" name="Diagrama 8">
            <a:extLst>
              <a:ext uri="{FF2B5EF4-FFF2-40B4-BE49-F238E27FC236}">
                <a16:creationId xmlns:a16="http://schemas.microsoft.com/office/drawing/2014/main" id="{5FD7191B-AB0F-4C41-9CE1-A95AC86A3ADA}"/>
              </a:ext>
            </a:extLst>
          </p:cNvPr>
          <p:cNvGraphicFramePr/>
          <p:nvPr>
            <p:extLst>
              <p:ext uri="{D42A27DB-BD31-4B8C-83A1-F6EECF244321}">
                <p14:modId xmlns:p14="http://schemas.microsoft.com/office/powerpoint/2010/main" val="3615824220"/>
              </p:ext>
            </p:extLst>
          </p:nvPr>
        </p:nvGraphicFramePr>
        <p:xfrm>
          <a:off x="1284135" y="1160585"/>
          <a:ext cx="10198618" cy="430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ángulo: esquinas superiores redondeadas 11">
            <a:extLst>
              <a:ext uri="{FF2B5EF4-FFF2-40B4-BE49-F238E27FC236}">
                <a16:creationId xmlns:a16="http://schemas.microsoft.com/office/drawing/2014/main" id="{C131ED5D-68FA-46C9-B2A7-544BEE9CD478}"/>
              </a:ext>
            </a:extLst>
          </p:cNvPr>
          <p:cNvSpPr/>
          <p:nvPr/>
        </p:nvSpPr>
        <p:spPr>
          <a:xfrm rot="5400000">
            <a:off x="7841256" y="1705655"/>
            <a:ext cx="776688" cy="6506306"/>
          </a:xfrm>
          <a:prstGeom prst="round2SameRect">
            <a:avLst/>
          </a:prstGeom>
          <a:solidFill>
            <a:srgbClr val="5B9BD5">
              <a:tint val="40000"/>
              <a:alpha val="90000"/>
              <a:hueOff val="-3369881"/>
              <a:satOff val="-11416"/>
              <a:lumOff val="-1464"/>
              <a:alphaOff val="0"/>
            </a:srgbClr>
          </a:solidFill>
          <a:ln w="12700" cap="flat" cmpd="sng" algn="ctr">
            <a:solidFill>
              <a:srgbClr val="5B9BD5">
                <a:tint val="40000"/>
                <a:alpha val="90000"/>
                <a:hueOff val="-3369881"/>
                <a:satOff val="-11416"/>
                <a:lumOff val="-1464"/>
                <a:alphaOff val="0"/>
              </a:srgbClr>
            </a:solidFill>
            <a:prstDash val="solid"/>
            <a:miter lim="800000"/>
          </a:ln>
          <a:effectLst/>
        </p:spPr>
      </p:sp>
      <p:sp>
        <p:nvSpPr>
          <p:cNvPr id="15" name="Rectángulo 14">
            <a:extLst>
              <a:ext uri="{FF2B5EF4-FFF2-40B4-BE49-F238E27FC236}">
                <a16:creationId xmlns:a16="http://schemas.microsoft.com/office/drawing/2014/main" id="{9CA1FAAD-CE89-42BF-BA81-E11D53593A6E}"/>
              </a:ext>
            </a:extLst>
          </p:cNvPr>
          <p:cNvSpPr/>
          <p:nvPr/>
        </p:nvSpPr>
        <p:spPr>
          <a:xfrm>
            <a:off x="4457701" y="4570464"/>
            <a:ext cx="7121768" cy="738664"/>
          </a:xfrm>
          <a:prstGeom prst="rect">
            <a:avLst/>
          </a:prstGeom>
        </p:spPr>
        <p:txBody>
          <a:bodyPr wrap="square">
            <a:spAutoFit/>
          </a:bodyPr>
          <a:lstStyle/>
          <a:p>
            <a:pPr marL="742950" lvl="1" indent="-285750">
              <a:buFont typeface="Arial" panose="020B0604020202020204" pitchFamily="34" charset="0"/>
              <a:buChar char="•"/>
            </a:pPr>
            <a:r>
              <a:rPr lang="es-CO" sz="1400" dirty="0"/>
              <a:t>Lo ciudadanos esperan información mas precisa sobre tiempos de espera, respuesta, numero de ventanillas, oficinas que deben visitar para realizar un tramite o acceder a un servicio, horarios, puntos de atención </a:t>
            </a:r>
          </a:p>
        </p:txBody>
      </p:sp>
      <p:sp>
        <p:nvSpPr>
          <p:cNvPr id="16" name="CuadroTexto 15">
            <a:extLst>
              <a:ext uri="{FF2B5EF4-FFF2-40B4-BE49-F238E27FC236}">
                <a16:creationId xmlns:a16="http://schemas.microsoft.com/office/drawing/2014/main" id="{6497C395-AEFB-49F3-B8D6-D9AA3CE3035E}"/>
              </a:ext>
            </a:extLst>
          </p:cNvPr>
          <p:cNvSpPr txBox="1"/>
          <p:nvPr/>
        </p:nvSpPr>
        <p:spPr>
          <a:xfrm>
            <a:off x="1828801" y="5714999"/>
            <a:ext cx="9490288" cy="276999"/>
          </a:xfrm>
          <a:prstGeom prst="rect">
            <a:avLst/>
          </a:prstGeom>
          <a:noFill/>
        </p:spPr>
        <p:txBody>
          <a:bodyPr wrap="square" rtlCol="0">
            <a:spAutoFit/>
          </a:bodyPr>
          <a:lstStyle/>
          <a:p>
            <a:pPr algn="ctr"/>
            <a:r>
              <a:rPr lang="es-CO" sz="1200" dirty="0"/>
              <a:t>Fuente: Guía de lenguaje claro DNP – hallazgos grupos focales Política Nacional de Eficiencia Administrativa al Servicio al Ciudadano </a:t>
            </a:r>
          </a:p>
        </p:txBody>
      </p:sp>
    </p:spTree>
    <p:extLst>
      <p:ext uri="{BB962C8B-B14F-4D97-AF65-F5344CB8AC3E}">
        <p14:creationId xmlns:p14="http://schemas.microsoft.com/office/powerpoint/2010/main" val="2178828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8DBFF372-C9F0-435A-B5CB-0A1F23CF05B5}"/>
              </a:ext>
            </a:extLst>
          </p:cNvPr>
          <p:cNvSpPr txBox="1">
            <a:spLocks/>
          </p:cNvSpPr>
          <p:nvPr/>
        </p:nvSpPr>
        <p:spPr>
          <a:xfrm>
            <a:off x="3227007" y="87031"/>
            <a:ext cx="5627077" cy="719225"/>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000" kern="1200">
                <a:solidFill>
                  <a:srgbClr val="161F72"/>
                </a:solidFill>
                <a:latin typeface="Montserrat" panose="02000505000000020004" pitchFamily="2" charset="0"/>
                <a:ea typeface="+mj-ea"/>
                <a:cs typeface="+mj-cs"/>
              </a:defRPr>
            </a:lvl1pPr>
          </a:lstStyle>
          <a:p>
            <a:pPr algn="ctr"/>
            <a:r>
              <a:rPr lang="es-CO" sz="2500" b="1" dirty="0">
                <a:solidFill>
                  <a:srgbClr val="4526A4"/>
                </a:solidFill>
                <a:latin typeface="Raleway SemiBold"/>
              </a:rPr>
              <a:t>Antecedentes internacionales </a:t>
            </a:r>
            <a:endParaRPr lang="es-CO" sz="2400" dirty="0">
              <a:solidFill>
                <a:srgbClr val="4526A4"/>
              </a:solidFill>
              <a:latin typeface="Raleway SemiBold"/>
            </a:endParaRPr>
          </a:p>
        </p:txBody>
      </p:sp>
      <p:sp>
        <p:nvSpPr>
          <p:cNvPr id="16" name="CuadroTexto 15">
            <a:extLst>
              <a:ext uri="{FF2B5EF4-FFF2-40B4-BE49-F238E27FC236}">
                <a16:creationId xmlns:a16="http://schemas.microsoft.com/office/drawing/2014/main" id="{6497C395-AEFB-49F3-B8D6-D9AA3CE3035E}"/>
              </a:ext>
            </a:extLst>
          </p:cNvPr>
          <p:cNvSpPr txBox="1"/>
          <p:nvPr/>
        </p:nvSpPr>
        <p:spPr>
          <a:xfrm>
            <a:off x="1366737" y="6112912"/>
            <a:ext cx="9490288" cy="276999"/>
          </a:xfrm>
          <a:prstGeom prst="rect">
            <a:avLst/>
          </a:prstGeom>
          <a:noFill/>
        </p:spPr>
        <p:txBody>
          <a:bodyPr wrap="square" rtlCol="0">
            <a:spAutoFit/>
          </a:bodyPr>
          <a:lstStyle/>
          <a:p>
            <a:pPr algn="ctr"/>
            <a:r>
              <a:rPr lang="es-CO" sz="1200" dirty="0"/>
              <a:t>Fuente: Guía de lenguaje claro  -DNP</a:t>
            </a:r>
          </a:p>
        </p:txBody>
      </p:sp>
      <p:pic>
        <p:nvPicPr>
          <p:cNvPr id="2" name="Imagen 1">
            <a:extLst>
              <a:ext uri="{FF2B5EF4-FFF2-40B4-BE49-F238E27FC236}">
                <a16:creationId xmlns:a16="http://schemas.microsoft.com/office/drawing/2014/main" id="{A456CD97-8065-4AB6-9AC7-D208A3D1AB64}"/>
              </a:ext>
            </a:extLst>
          </p:cNvPr>
          <p:cNvPicPr>
            <a:picLocks noChangeAspect="1"/>
          </p:cNvPicPr>
          <p:nvPr/>
        </p:nvPicPr>
        <p:blipFill>
          <a:blip r:embed="rId2"/>
          <a:stretch>
            <a:fillRect/>
          </a:stretch>
        </p:blipFill>
        <p:spPr>
          <a:xfrm>
            <a:off x="3939034" y="1195481"/>
            <a:ext cx="4599603" cy="2598803"/>
          </a:xfrm>
          <a:prstGeom prst="rect">
            <a:avLst/>
          </a:prstGeom>
        </p:spPr>
      </p:pic>
      <p:sp>
        <p:nvSpPr>
          <p:cNvPr id="3" name="CuadroTexto 2">
            <a:extLst>
              <a:ext uri="{FF2B5EF4-FFF2-40B4-BE49-F238E27FC236}">
                <a16:creationId xmlns:a16="http://schemas.microsoft.com/office/drawing/2014/main" id="{82FB6CC6-AFE0-4AA7-956F-D0817D1CDCD3}"/>
              </a:ext>
            </a:extLst>
          </p:cNvPr>
          <p:cNvSpPr txBox="1"/>
          <p:nvPr/>
        </p:nvSpPr>
        <p:spPr>
          <a:xfrm>
            <a:off x="424961" y="1270223"/>
            <a:ext cx="2857499" cy="2462213"/>
          </a:xfrm>
          <a:prstGeom prst="rect">
            <a:avLst/>
          </a:prstGeom>
          <a:noFill/>
        </p:spPr>
        <p:txBody>
          <a:bodyPr wrap="square" rtlCol="0">
            <a:spAutoFit/>
          </a:bodyPr>
          <a:lstStyle/>
          <a:p>
            <a:pPr algn="ctr"/>
            <a:r>
              <a:rPr lang="es-CO" sz="1100" b="1" dirty="0">
                <a:solidFill>
                  <a:srgbClr val="161F72"/>
                </a:solidFill>
                <a:latin typeface="Montserrat"/>
              </a:rPr>
              <a:t>Estados Unidos</a:t>
            </a:r>
          </a:p>
          <a:p>
            <a:endParaRPr lang="es-CO" sz="1100" dirty="0">
              <a:solidFill>
                <a:srgbClr val="161F72"/>
              </a:solidFill>
              <a:latin typeface="Montserrat"/>
            </a:endParaRPr>
          </a:p>
          <a:p>
            <a:pPr algn="just"/>
            <a:r>
              <a:rPr lang="es-CO" sz="1100" dirty="0">
                <a:solidFill>
                  <a:srgbClr val="161F72"/>
                </a:solidFill>
                <a:latin typeface="Montserrat"/>
              </a:rPr>
              <a:t>Desde los años 70 se creó el  “Plain English Movement” - movimiento del estilo o lenguaje claro</a:t>
            </a:r>
          </a:p>
          <a:p>
            <a:pPr algn="just"/>
            <a:endParaRPr lang="es-CO" sz="1100" dirty="0">
              <a:solidFill>
                <a:srgbClr val="161F72"/>
              </a:solidFill>
              <a:latin typeface="Montserrat"/>
            </a:endParaRPr>
          </a:p>
          <a:p>
            <a:pPr algn="ctr"/>
            <a:r>
              <a:rPr lang="es-CO" sz="1100" dirty="0">
                <a:solidFill>
                  <a:srgbClr val="161F72"/>
                </a:solidFill>
                <a:latin typeface="Montserrat"/>
              </a:rPr>
              <a:t>Que plantea objetivos como:</a:t>
            </a:r>
          </a:p>
          <a:p>
            <a:pPr algn="ctr"/>
            <a:endParaRPr lang="es-CO" sz="1100" dirty="0">
              <a:solidFill>
                <a:srgbClr val="161F72"/>
              </a:solidFill>
              <a:latin typeface="Montserrat"/>
            </a:endParaRPr>
          </a:p>
          <a:p>
            <a:pPr algn="ctr"/>
            <a:r>
              <a:rPr lang="es-CO" sz="1100" dirty="0">
                <a:solidFill>
                  <a:srgbClr val="161F72"/>
                </a:solidFill>
                <a:latin typeface="Montserrat"/>
              </a:rPr>
              <a:t>* Investigar sobre redacción, que problemas de comprensión presentan los textos</a:t>
            </a:r>
          </a:p>
          <a:p>
            <a:pPr algn="ctr"/>
            <a:r>
              <a:rPr lang="es-CO" sz="1100" dirty="0">
                <a:solidFill>
                  <a:srgbClr val="161F72"/>
                </a:solidFill>
                <a:latin typeface="Montserrat"/>
              </a:rPr>
              <a:t>* Formar a los profesionales de cada disciplina para que redacten usando lenguaje claro</a:t>
            </a:r>
          </a:p>
          <a:p>
            <a:pPr algn="ctr"/>
            <a:r>
              <a:rPr lang="es-CO" sz="1100" dirty="0">
                <a:solidFill>
                  <a:srgbClr val="161F72"/>
                </a:solidFill>
                <a:latin typeface="Montserrat"/>
              </a:rPr>
              <a:t>* Difundir ideas con publicaciones y jornadas informativas</a:t>
            </a:r>
          </a:p>
        </p:txBody>
      </p:sp>
      <p:sp>
        <p:nvSpPr>
          <p:cNvPr id="11" name="CuadroTexto 10">
            <a:extLst>
              <a:ext uri="{FF2B5EF4-FFF2-40B4-BE49-F238E27FC236}">
                <a16:creationId xmlns:a16="http://schemas.microsoft.com/office/drawing/2014/main" id="{F23F3015-4CA8-4388-822C-8E2DF16FC98A}"/>
              </a:ext>
            </a:extLst>
          </p:cNvPr>
          <p:cNvSpPr txBox="1"/>
          <p:nvPr/>
        </p:nvSpPr>
        <p:spPr>
          <a:xfrm>
            <a:off x="8854084" y="1270223"/>
            <a:ext cx="2857499" cy="2123658"/>
          </a:xfrm>
          <a:prstGeom prst="rect">
            <a:avLst/>
          </a:prstGeom>
          <a:noFill/>
        </p:spPr>
        <p:txBody>
          <a:bodyPr wrap="square" rtlCol="0">
            <a:spAutoFit/>
          </a:bodyPr>
          <a:lstStyle/>
          <a:p>
            <a:pPr algn="ctr"/>
            <a:r>
              <a:rPr lang="es-CO" sz="1100" b="1" dirty="0">
                <a:solidFill>
                  <a:srgbClr val="161F72"/>
                </a:solidFill>
                <a:latin typeface="Montserrat"/>
              </a:rPr>
              <a:t>Australia</a:t>
            </a:r>
          </a:p>
          <a:p>
            <a:pPr algn="just"/>
            <a:endParaRPr lang="es-CO" sz="1100" dirty="0">
              <a:solidFill>
                <a:srgbClr val="161F72"/>
              </a:solidFill>
              <a:latin typeface="Montserrat"/>
            </a:endParaRPr>
          </a:p>
          <a:p>
            <a:pPr algn="just"/>
            <a:r>
              <a:rPr lang="es-CO" sz="1100" dirty="0">
                <a:solidFill>
                  <a:srgbClr val="161F72"/>
                </a:solidFill>
                <a:latin typeface="Montserrat"/>
              </a:rPr>
              <a:t>El uso del lenguaje claro en Australia se desarrolló a través de la simplificación de leyes y actas constitucionales </a:t>
            </a:r>
          </a:p>
          <a:p>
            <a:pPr algn="just"/>
            <a:endParaRPr lang="es-CO" sz="1100" dirty="0">
              <a:solidFill>
                <a:srgbClr val="161F72"/>
              </a:solidFill>
              <a:latin typeface="Montserrat"/>
            </a:endParaRPr>
          </a:p>
          <a:p>
            <a:pPr algn="ctr"/>
            <a:r>
              <a:rPr lang="es-CO" sz="1100" dirty="0">
                <a:solidFill>
                  <a:srgbClr val="161F72"/>
                </a:solidFill>
                <a:latin typeface="Montserrat"/>
              </a:rPr>
              <a:t>En los años 90 se desarrollaron 2 programas </a:t>
            </a:r>
          </a:p>
          <a:p>
            <a:pPr algn="ctr"/>
            <a:endParaRPr lang="es-CO" sz="1100" dirty="0">
              <a:solidFill>
                <a:srgbClr val="161F72"/>
              </a:solidFill>
              <a:latin typeface="Montserrat"/>
            </a:endParaRPr>
          </a:p>
          <a:p>
            <a:pPr algn="ctr"/>
            <a:r>
              <a:rPr lang="es-CO" sz="1100" dirty="0">
                <a:solidFill>
                  <a:srgbClr val="161F72"/>
                </a:solidFill>
                <a:latin typeface="Montserrat"/>
              </a:rPr>
              <a:t>*El programa de simplificación de leyes corporativas</a:t>
            </a:r>
          </a:p>
          <a:p>
            <a:pPr algn="ctr"/>
            <a:r>
              <a:rPr lang="es-CO" sz="1100" dirty="0">
                <a:solidFill>
                  <a:srgbClr val="161F72"/>
                </a:solidFill>
                <a:latin typeface="Montserrat"/>
              </a:rPr>
              <a:t>*El proyecto para mejorar las leyes fiscales</a:t>
            </a:r>
          </a:p>
          <a:p>
            <a:endParaRPr lang="es-CO" sz="1100" dirty="0">
              <a:solidFill>
                <a:srgbClr val="161F72"/>
              </a:solidFill>
              <a:latin typeface="Montserrat"/>
            </a:endParaRPr>
          </a:p>
        </p:txBody>
      </p:sp>
      <p:sp>
        <p:nvSpPr>
          <p:cNvPr id="13" name="CuadroTexto 12">
            <a:extLst>
              <a:ext uri="{FF2B5EF4-FFF2-40B4-BE49-F238E27FC236}">
                <a16:creationId xmlns:a16="http://schemas.microsoft.com/office/drawing/2014/main" id="{746F804D-11E0-4EFB-9CC0-69819B00FE9E}"/>
              </a:ext>
            </a:extLst>
          </p:cNvPr>
          <p:cNvSpPr txBox="1"/>
          <p:nvPr/>
        </p:nvSpPr>
        <p:spPr>
          <a:xfrm>
            <a:off x="424962" y="4075169"/>
            <a:ext cx="2857499" cy="1785104"/>
          </a:xfrm>
          <a:prstGeom prst="rect">
            <a:avLst/>
          </a:prstGeom>
          <a:noFill/>
        </p:spPr>
        <p:txBody>
          <a:bodyPr wrap="square" rtlCol="0">
            <a:spAutoFit/>
          </a:bodyPr>
          <a:lstStyle/>
          <a:p>
            <a:pPr algn="ctr"/>
            <a:r>
              <a:rPr lang="es-CO" sz="1100" b="1" dirty="0">
                <a:solidFill>
                  <a:srgbClr val="161F72"/>
                </a:solidFill>
                <a:latin typeface="Montserrat"/>
              </a:rPr>
              <a:t>Canadá </a:t>
            </a:r>
          </a:p>
          <a:p>
            <a:pPr algn="ctr"/>
            <a:endParaRPr lang="es-CO" sz="1100" b="1" dirty="0">
              <a:solidFill>
                <a:srgbClr val="161F72"/>
              </a:solidFill>
              <a:latin typeface="Montserrat"/>
            </a:endParaRPr>
          </a:p>
          <a:p>
            <a:pPr algn="ctr"/>
            <a:r>
              <a:rPr lang="es-CO" sz="1100" dirty="0">
                <a:solidFill>
                  <a:srgbClr val="161F72"/>
                </a:solidFill>
                <a:latin typeface="Montserrat"/>
              </a:rPr>
              <a:t>En Canadá el movimiento de lenguaje claro surge con la intención de mejorar los estilos de redacción jurídica</a:t>
            </a:r>
          </a:p>
          <a:p>
            <a:pPr algn="ctr"/>
            <a:endParaRPr lang="es-CO" sz="1100" dirty="0">
              <a:solidFill>
                <a:srgbClr val="161F72"/>
              </a:solidFill>
              <a:latin typeface="Montserrat"/>
            </a:endParaRPr>
          </a:p>
          <a:p>
            <a:pPr algn="ctr"/>
            <a:r>
              <a:rPr lang="es-CO" sz="1100" dirty="0">
                <a:solidFill>
                  <a:srgbClr val="161F72"/>
                </a:solidFill>
                <a:latin typeface="Montserrat"/>
              </a:rPr>
              <a:t>El gobierno canadiense tiene una experiencia positiva en proyectos de reescritura de leyes con alto contenido técnico </a:t>
            </a:r>
          </a:p>
          <a:p>
            <a:endParaRPr lang="es-CO" sz="1100" dirty="0">
              <a:solidFill>
                <a:srgbClr val="161F72"/>
              </a:solidFill>
              <a:latin typeface="Montserrat"/>
            </a:endParaRPr>
          </a:p>
        </p:txBody>
      </p:sp>
      <p:sp>
        <p:nvSpPr>
          <p:cNvPr id="14" name="CuadroTexto 13">
            <a:extLst>
              <a:ext uri="{FF2B5EF4-FFF2-40B4-BE49-F238E27FC236}">
                <a16:creationId xmlns:a16="http://schemas.microsoft.com/office/drawing/2014/main" id="{AC0C7BAD-FA71-483C-AFC5-891A68510CB3}"/>
              </a:ext>
            </a:extLst>
          </p:cNvPr>
          <p:cNvSpPr txBox="1"/>
          <p:nvPr/>
        </p:nvSpPr>
        <p:spPr>
          <a:xfrm>
            <a:off x="4829293" y="4032211"/>
            <a:ext cx="2857499" cy="1954381"/>
          </a:xfrm>
          <a:prstGeom prst="rect">
            <a:avLst/>
          </a:prstGeom>
          <a:noFill/>
        </p:spPr>
        <p:txBody>
          <a:bodyPr wrap="square" rtlCol="0">
            <a:spAutoFit/>
          </a:bodyPr>
          <a:lstStyle/>
          <a:p>
            <a:pPr algn="ctr"/>
            <a:r>
              <a:rPr lang="es-CO" sz="1100" b="1" dirty="0">
                <a:solidFill>
                  <a:srgbClr val="161F72"/>
                </a:solidFill>
                <a:latin typeface="Montserrat"/>
              </a:rPr>
              <a:t>Chile</a:t>
            </a:r>
          </a:p>
          <a:p>
            <a:pPr algn="ctr"/>
            <a:endParaRPr lang="es-CO" sz="1100" b="1" dirty="0">
              <a:solidFill>
                <a:srgbClr val="161F72"/>
              </a:solidFill>
              <a:latin typeface="Montserrat"/>
            </a:endParaRPr>
          </a:p>
          <a:p>
            <a:pPr algn="ctr"/>
            <a:r>
              <a:rPr lang="es-CO" sz="1100" dirty="0">
                <a:solidFill>
                  <a:srgbClr val="161F72"/>
                </a:solidFill>
                <a:latin typeface="Montserrat"/>
              </a:rPr>
              <a:t>En 2003 la biblioteca del congreso nacional presentó el programa “Ley fácil” una iniciativa que busca que los ciudadanos puedan comprender con mayor facilidad las normas aprobadas por el congreso. </a:t>
            </a:r>
          </a:p>
          <a:p>
            <a:pPr algn="ctr"/>
            <a:endParaRPr lang="es-CO" sz="1100" dirty="0">
              <a:solidFill>
                <a:srgbClr val="161F72"/>
              </a:solidFill>
              <a:latin typeface="Montserrat"/>
            </a:endParaRPr>
          </a:p>
          <a:p>
            <a:pPr algn="ctr"/>
            <a:r>
              <a:rPr lang="es-CO" sz="1100" dirty="0">
                <a:solidFill>
                  <a:srgbClr val="161F72"/>
                </a:solidFill>
                <a:latin typeface="Montserrat"/>
              </a:rPr>
              <a:t>Así los ciudadanos acceden a las leyes en un lenguaje simple, corto y directo</a:t>
            </a:r>
          </a:p>
          <a:p>
            <a:endParaRPr lang="es-CO" sz="1100" dirty="0">
              <a:solidFill>
                <a:srgbClr val="161F72"/>
              </a:solidFill>
              <a:latin typeface="Montserrat"/>
            </a:endParaRPr>
          </a:p>
        </p:txBody>
      </p:sp>
      <p:sp>
        <p:nvSpPr>
          <p:cNvPr id="17" name="CuadroTexto 16">
            <a:extLst>
              <a:ext uri="{FF2B5EF4-FFF2-40B4-BE49-F238E27FC236}">
                <a16:creationId xmlns:a16="http://schemas.microsoft.com/office/drawing/2014/main" id="{C3F75BE6-892C-4E73-B069-3E3B29D37A21}"/>
              </a:ext>
            </a:extLst>
          </p:cNvPr>
          <p:cNvSpPr txBox="1"/>
          <p:nvPr/>
        </p:nvSpPr>
        <p:spPr>
          <a:xfrm>
            <a:off x="8624245" y="4107860"/>
            <a:ext cx="2857499" cy="1615827"/>
          </a:xfrm>
          <a:prstGeom prst="rect">
            <a:avLst/>
          </a:prstGeom>
          <a:noFill/>
        </p:spPr>
        <p:txBody>
          <a:bodyPr wrap="square" rtlCol="0">
            <a:spAutoFit/>
          </a:bodyPr>
          <a:lstStyle/>
          <a:p>
            <a:pPr algn="ctr"/>
            <a:r>
              <a:rPr lang="es-CO" sz="1100" b="1" dirty="0">
                <a:solidFill>
                  <a:srgbClr val="161F72"/>
                </a:solidFill>
                <a:latin typeface="Montserrat"/>
              </a:rPr>
              <a:t>Reino Unido</a:t>
            </a:r>
          </a:p>
          <a:p>
            <a:pPr algn="ctr"/>
            <a:endParaRPr lang="es-CO" sz="1100" b="1" dirty="0">
              <a:solidFill>
                <a:srgbClr val="161F72"/>
              </a:solidFill>
              <a:latin typeface="Montserrat"/>
            </a:endParaRPr>
          </a:p>
          <a:p>
            <a:pPr algn="ctr"/>
            <a:r>
              <a:rPr lang="es-CO" sz="1100" dirty="0">
                <a:solidFill>
                  <a:srgbClr val="161F72"/>
                </a:solidFill>
                <a:latin typeface="Montserrat"/>
              </a:rPr>
              <a:t>En 1997 el comité de administración pública (Public Administration Select Committee, PASC) emitió un informe que especifica que las leyes que se aprueban deben estar escritas en un ingles sencillo y propone la reescritura de algunos documentos gubernamentales </a:t>
            </a:r>
          </a:p>
          <a:p>
            <a:endParaRPr lang="es-CO" sz="1100" dirty="0">
              <a:solidFill>
                <a:srgbClr val="161F72"/>
              </a:solidFill>
              <a:latin typeface="Montserrat"/>
            </a:endParaRPr>
          </a:p>
        </p:txBody>
      </p:sp>
    </p:spTree>
    <p:extLst>
      <p:ext uri="{BB962C8B-B14F-4D97-AF65-F5344CB8AC3E}">
        <p14:creationId xmlns:p14="http://schemas.microsoft.com/office/powerpoint/2010/main" val="3282749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763940-FD3A-BFB6-DD3F-239882276F76}"/>
              </a:ext>
            </a:extLst>
          </p:cNvPr>
          <p:cNvSpPr>
            <a:spLocks noGrp="1"/>
          </p:cNvSpPr>
          <p:nvPr>
            <p:ph type="ctrTitle"/>
          </p:nvPr>
        </p:nvSpPr>
        <p:spPr>
          <a:xfrm>
            <a:off x="2230461" y="2800393"/>
            <a:ext cx="6888480" cy="1257214"/>
          </a:xfrm>
        </p:spPr>
        <p:txBody>
          <a:bodyPr>
            <a:normAutofit/>
          </a:bodyPr>
          <a:lstStyle/>
          <a:p>
            <a:r>
              <a:rPr lang="es-MX" sz="3600" dirty="0">
                <a:solidFill>
                  <a:srgbClr val="FFFFFF"/>
                </a:solidFill>
                <a:latin typeface="Montserrat" pitchFamily="2" charset="77"/>
              </a:rPr>
              <a:t>02. ¿Qué es lenguaje claro?</a:t>
            </a:r>
            <a:endParaRPr lang="es-CO" sz="3600" dirty="0"/>
          </a:p>
        </p:txBody>
      </p:sp>
      <p:sp>
        <p:nvSpPr>
          <p:cNvPr id="3" name="Título 1">
            <a:extLst>
              <a:ext uri="{FF2B5EF4-FFF2-40B4-BE49-F238E27FC236}">
                <a16:creationId xmlns:a16="http://schemas.microsoft.com/office/drawing/2014/main" id="{EC19F8B9-20E1-E478-8C0D-553AC2313031}"/>
              </a:ext>
            </a:extLst>
          </p:cNvPr>
          <p:cNvSpPr txBox="1">
            <a:spLocks/>
          </p:cNvSpPr>
          <p:nvPr/>
        </p:nvSpPr>
        <p:spPr>
          <a:xfrm>
            <a:off x="2336479" y="3056795"/>
            <a:ext cx="7085817" cy="12572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000" kern="1200">
                <a:solidFill>
                  <a:schemeClr val="bg1"/>
                </a:solidFill>
                <a:latin typeface="Montserrat" panose="02000505000000020004" pitchFamily="2" charset="0"/>
                <a:ea typeface="+mj-ea"/>
                <a:cs typeface="+mj-cs"/>
              </a:defRPr>
            </a:lvl1pPr>
          </a:lstStyle>
          <a:p>
            <a:endParaRPr lang="es-CO" sz="3600" dirty="0"/>
          </a:p>
        </p:txBody>
      </p:sp>
    </p:spTree>
    <p:extLst>
      <p:ext uri="{BB962C8B-B14F-4D97-AF65-F5344CB8AC3E}">
        <p14:creationId xmlns:p14="http://schemas.microsoft.com/office/powerpoint/2010/main" val="2342522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6B994E12-5C55-42C7-95FE-0978BC6743E9}"/>
              </a:ext>
            </a:extLst>
          </p:cNvPr>
          <p:cNvGraphicFramePr/>
          <p:nvPr>
            <p:extLst>
              <p:ext uri="{D42A27DB-BD31-4B8C-83A1-F6EECF244321}">
                <p14:modId xmlns:p14="http://schemas.microsoft.com/office/powerpoint/2010/main" val="1209593070"/>
              </p:ext>
            </p:extLst>
          </p:nvPr>
        </p:nvGraphicFramePr>
        <p:xfrm>
          <a:off x="562707" y="395207"/>
          <a:ext cx="10603524" cy="5741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771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763940-FD3A-BFB6-DD3F-239882276F76}"/>
              </a:ext>
            </a:extLst>
          </p:cNvPr>
          <p:cNvSpPr>
            <a:spLocks noGrp="1"/>
          </p:cNvSpPr>
          <p:nvPr>
            <p:ph type="ctrTitle"/>
          </p:nvPr>
        </p:nvSpPr>
        <p:spPr>
          <a:xfrm>
            <a:off x="2435147" y="3056795"/>
            <a:ext cx="6888480" cy="1257214"/>
          </a:xfrm>
        </p:spPr>
        <p:txBody>
          <a:bodyPr>
            <a:normAutofit fontScale="90000"/>
          </a:bodyPr>
          <a:lstStyle/>
          <a:p>
            <a:r>
              <a:rPr lang="es-MX" sz="3600" dirty="0">
                <a:solidFill>
                  <a:srgbClr val="FFFFFF"/>
                </a:solidFill>
                <a:latin typeface="Montserrat" pitchFamily="2" charset="77"/>
              </a:rPr>
              <a:t>03. </a:t>
            </a:r>
            <a:r>
              <a:rPr lang="es-MX" sz="3600" dirty="0"/>
              <a:t>¿Como comunicar e informar en lenguaje claro?</a:t>
            </a:r>
            <a:br>
              <a:rPr lang="es-MX" sz="3600" dirty="0"/>
            </a:br>
            <a:endParaRPr lang="es-CO" sz="3600" dirty="0"/>
          </a:p>
        </p:txBody>
      </p:sp>
      <p:sp>
        <p:nvSpPr>
          <p:cNvPr id="3" name="Título 1">
            <a:extLst>
              <a:ext uri="{FF2B5EF4-FFF2-40B4-BE49-F238E27FC236}">
                <a16:creationId xmlns:a16="http://schemas.microsoft.com/office/drawing/2014/main" id="{EC19F8B9-20E1-E478-8C0D-553AC2313031}"/>
              </a:ext>
            </a:extLst>
          </p:cNvPr>
          <p:cNvSpPr txBox="1">
            <a:spLocks/>
          </p:cNvSpPr>
          <p:nvPr/>
        </p:nvSpPr>
        <p:spPr>
          <a:xfrm>
            <a:off x="2336479" y="3056795"/>
            <a:ext cx="7085817" cy="12572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000" kern="1200">
                <a:solidFill>
                  <a:schemeClr val="bg1"/>
                </a:solidFill>
                <a:latin typeface="Montserrat" panose="02000505000000020004" pitchFamily="2" charset="0"/>
                <a:ea typeface="+mj-ea"/>
                <a:cs typeface="+mj-cs"/>
              </a:defRPr>
            </a:lvl1pPr>
          </a:lstStyle>
          <a:p>
            <a:endParaRPr lang="es-CO" sz="3600" dirty="0"/>
          </a:p>
        </p:txBody>
      </p:sp>
    </p:spTree>
    <p:extLst>
      <p:ext uri="{BB962C8B-B14F-4D97-AF65-F5344CB8AC3E}">
        <p14:creationId xmlns:p14="http://schemas.microsoft.com/office/powerpoint/2010/main" val="2985309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4EF5B18-D490-498B-ABD8-8EA2E667D19B}"/>
              </a:ext>
            </a:extLst>
          </p:cNvPr>
          <p:cNvPicPr>
            <a:picLocks noChangeAspect="1"/>
          </p:cNvPicPr>
          <p:nvPr/>
        </p:nvPicPr>
        <p:blipFill>
          <a:blip r:embed="rId2"/>
          <a:stretch>
            <a:fillRect/>
          </a:stretch>
        </p:blipFill>
        <p:spPr>
          <a:xfrm>
            <a:off x="4303601" y="2687094"/>
            <a:ext cx="4018021" cy="2646846"/>
          </a:xfrm>
          <a:prstGeom prst="rect">
            <a:avLst/>
          </a:prstGeom>
        </p:spPr>
      </p:pic>
      <p:sp>
        <p:nvSpPr>
          <p:cNvPr id="7" name="Título 1">
            <a:extLst>
              <a:ext uri="{FF2B5EF4-FFF2-40B4-BE49-F238E27FC236}">
                <a16:creationId xmlns:a16="http://schemas.microsoft.com/office/drawing/2014/main" id="{5C4E714E-935E-49C5-9CE8-D80BAC54E504}"/>
              </a:ext>
            </a:extLst>
          </p:cNvPr>
          <p:cNvSpPr txBox="1">
            <a:spLocks/>
          </p:cNvSpPr>
          <p:nvPr/>
        </p:nvSpPr>
        <p:spPr>
          <a:xfrm>
            <a:off x="2513045" y="212907"/>
            <a:ext cx="7165909" cy="719225"/>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90000"/>
              </a:lnSpc>
              <a:spcBef>
                <a:spcPct val="0"/>
              </a:spcBef>
              <a:buNone/>
              <a:defRPr sz="4000" kern="1200">
                <a:solidFill>
                  <a:srgbClr val="161F72"/>
                </a:solidFill>
                <a:latin typeface="Montserrat" panose="02000505000000020004" pitchFamily="2" charset="0"/>
                <a:ea typeface="+mj-ea"/>
                <a:cs typeface="+mj-cs"/>
              </a:defRPr>
            </a:lvl1pPr>
          </a:lstStyle>
          <a:p>
            <a:pPr algn="ctr"/>
            <a:r>
              <a:rPr lang="es-CO" sz="2500" b="1" dirty="0">
                <a:solidFill>
                  <a:srgbClr val="4526A4"/>
                </a:solidFill>
                <a:latin typeface="Raleway SemiBold"/>
              </a:rPr>
              <a:t>4 pasos para transformar el lenguaje técnico en lenguaje claro</a:t>
            </a:r>
            <a:endParaRPr lang="es-CO" sz="2400" dirty="0">
              <a:solidFill>
                <a:srgbClr val="4526A4"/>
              </a:solidFill>
              <a:latin typeface="Raleway SemiBold"/>
            </a:endParaRPr>
          </a:p>
        </p:txBody>
      </p:sp>
      <p:sp>
        <p:nvSpPr>
          <p:cNvPr id="2" name="Rectángulo 1">
            <a:extLst>
              <a:ext uri="{FF2B5EF4-FFF2-40B4-BE49-F238E27FC236}">
                <a16:creationId xmlns:a16="http://schemas.microsoft.com/office/drawing/2014/main" id="{8DBF55D5-01AE-4934-81D1-F0046818C5C7}"/>
              </a:ext>
            </a:extLst>
          </p:cNvPr>
          <p:cNvSpPr/>
          <p:nvPr/>
        </p:nvSpPr>
        <p:spPr>
          <a:xfrm>
            <a:off x="430309" y="1524060"/>
            <a:ext cx="4526448" cy="923330"/>
          </a:xfrm>
          <a:prstGeom prst="rect">
            <a:avLst/>
          </a:prstGeom>
        </p:spPr>
        <p:txBody>
          <a:bodyPr wrap="square">
            <a:spAutoFit/>
          </a:bodyPr>
          <a:lstStyle/>
          <a:p>
            <a:pPr lvl="0" algn="ctr"/>
            <a:r>
              <a:rPr lang="es-CO" b="1" dirty="0">
                <a:solidFill>
                  <a:srgbClr val="161F72"/>
                </a:solidFill>
                <a:latin typeface="Montserrat"/>
              </a:rPr>
              <a:t>1.</a:t>
            </a:r>
            <a:r>
              <a:rPr lang="es-CO" dirty="0">
                <a:solidFill>
                  <a:srgbClr val="161F72"/>
                </a:solidFill>
                <a:latin typeface="Montserrat"/>
              </a:rPr>
              <a:t> Identificar los temas o contenido que se requieren informar e identificar quienes son los interlocutores </a:t>
            </a:r>
          </a:p>
        </p:txBody>
      </p:sp>
      <p:sp>
        <p:nvSpPr>
          <p:cNvPr id="5" name="Rectángulo 4">
            <a:extLst>
              <a:ext uri="{FF2B5EF4-FFF2-40B4-BE49-F238E27FC236}">
                <a16:creationId xmlns:a16="http://schemas.microsoft.com/office/drawing/2014/main" id="{EB049960-6032-4229-BDCE-DBB1853FB06F}"/>
              </a:ext>
            </a:extLst>
          </p:cNvPr>
          <p:cNvSpPr/>
          <p:nvPr/>
        </p:nvSpPr>
        <p:spPr>
          <a:xfrm>
            <a:off x="6664066" y="1524060"/>
            <a:ext cx="4705739" cy="1089529"/>
          </a:xfrm>
          <a:prstGeom prst="rect">
            <a:avLst/>
          </a:prstGeom>
        </p:spPr>
        <p:txBody>
          <a:bodyPr wrap="square">
            <a:spAutoFit/>
          </a:bodyPr>
          <a:lstStyle/>
          <a:p>
            <a:pPr lvl="0" algn="ctr" defTabSz="622300">
              <a:lnSpc>
                <a:spcPct val="90000"/>
              </a:lnSpc>
              <a:spcBef>
                <a:spcPct val="0"/>
              </a:spcBef>
              <a:spcAft>
                <a:spcPct val="35000"/>
              </a:spcAft>
            </a:pPr>
            <a:r>
              <a:rPr lang="es-CO" b="1" dirty="0"/>
              <a:t>2.</a:t>
            </a:r>
            <a:r>
              <a:rPr lang="es-CO" dirty="0"/>
              <a:t> </a:t>
            </a:r>
            <a:r>
              <a:rPr lang="es-CO" dirty="0">
                <a:solidFill>
                  <a:srgbClr val="161F72"/>
                </a:solidFill>
                <a:latin typeface="Montserrat"/>
              </a:rPr>
              <a:t>Relacionar los conceptos con el contexto de la realidad del ciudadano, con la cultura, la satisfacción de una necesidad, la prestación de un servicio concreto</a:t>
            </a:r>
          </a:p>
        </p:txBody>
      </p:sp>
      <p:sp>
        <p:nvSpPr>
          <p:cNvPr id="6" name="Rectángulo 5">
            <a:extLst>
              <a:ext uri="{FF2B5EF4-FFF2-40B4-BE49-F238E27FC236}">
                <a16:creationId xmlns:a16="http://schemas.microsoft.com/office/drawing/2014/main" id="{4DDE9E98-F85B-4DC2-8DF9-6EA8830ECA68}"/>
              </a:ext>
            </a:extLst>
          </p:cNvPr>
          <p:cNvSpPr/>
          <p:nvPr/>
        </p:nvSpPr>
        <p:spPr>
          <a:xfrm>
            <a:off x="430309" y="3660013"/>
            <a:ext cx="3449310" cy="1754326"/>
          </a:xfrm>
          <a:prstGeom prst="rect">
            <a:avLst/>
          </a:prstGeom>
        </p:spPr>
        <p:txBody>
          <a:bodyPr wrap="square">
            <a:spAutoFit/>
          </a:bodyPr>
          <a:lstStyle/>
          <a:p>
            <a:pPr lvl="0" algn="ctr"/>
            <a:r>
              <a:rPr lang="es-CO" b="1" dirty="0">
                <a:solidFill>
                  <a:srgbClr val="161F72"/>
                </a:solidFill>
                <a:latin typeface="Montserrat"/>
              </a:rPr>
              <a:t>3</a:t>
            </a:r>
            <a:r>
              <a:rPr lang="es-CO" dirty="0">
                <a:solidFill>
                  <a:srgbClr val="161F72"/>
                </a:solidFill>
                <a:latin typeface="Montserrat"/>
              </a:rPr>
              <a:t>. Convertir en lenguaje claro y sencillo los conceptos técnicos que se usan en la administración pública u ofrecer definiciones en términos de fácil comprensión para el ciudadano</a:t>
            </a:r>
          </a:p>
        </p:txBody>
      </p:sp>
      <p:sp>
        <p:nvSpPr>
          <p:cNvPr id="8" name="Rectángulo 7">
            <a:extLst>
              <a:ext uri="{FF2B5EF4-FFF2-40B4-BE49-F238E27FC236}">
                <a16:creationId xmlns:a16="http://schemas.microsoft.com/office/drawing/2014/main" id="{CCBCE09D-AEE2-4209-9F4C-EC86B3960EDB}"/>
              </a:ext>
            </a:extLst>
          </p:cNvPr>
          <p:cNvSpPr/>
          <p:nvPr/>
        </p:nvSpPr>
        <p:spPr>
          <a:xfrm>
            <a:off x="8410803" y="3709700"/>
            <a:ext cx="3350888" cy="1477328"/>
          </a:xfrm>
          <a:prstGeom prst="rect">
            <a:avLst/>
          </a:prstGeom>
        </p:spPr>
        <p:txBody>
          <a:bodyPr wrap="square">
            <a:spAutoFit/>
          </a:bodyPr>
          <a:lstStyle/>
          <a:p>
            <a:pPr lvl="0" algn="ctr"/>
            <a:r>
              <a:rPr lang="es-CO" b="1" dirty="0">
                <a:solidFill>
                  <a:srgbClr val="161F72"/>
                </a:solidFill>
                <a:latin typeface="Montserrat"/>
              </a:rPr>
              <a:t>4</a:t>
            </a:r>
            <a:r>
              <a:rPr lang="es-CO" dirty="0">
                <a:solidFill>
                  <a:srgbClr val="161F72"/>
                </a:solidFill>
                <a:latin typeface="Montserrat"/>
              </a:rPr>
              <a:t>. Definir las estrategias de comunicación, estableciendo los canales y medios de comunicación para la interlocución </a:t>
            </a:r>
          </a:p>
        </p:txBody>
      </p:sp>
      <p:sp>
        <p:nvSpPr>
          <p:cNvPr id="11" name="CuadroTexto 10">
            <a:extLst>
              <a:ext uri="{FF2B5EF4-FFF2-40B4-BE49-F238E27FC236}">
                <a16:creationId xmlns:a16="http://schemas.microsoft.com/office/drawing/2014/main" id="{D3E11575-C1F9-43DD-95F7-F00158701855}"/>
              </a:ext>
            </a:extLst>
          </p:cNvPr>
          <p:cNvSpPr txBox="1"/>
          <p:nvPr/>
        </p:nvSpPr>
        <p:spPr>
          <a:xfrm>
            <a:off x="1350855" y="5963622"/>
            <a:ext cx="9490288" cy="276999"/>
          </a:xfrm>
          <a:prstGeom prst="rect">
            <a:avLst/>
          </a:prstGeom>
          <a:noFill/>
        </p:spPr>
        <p:txBody>
          <a:bodyPr wrap="square" rtlCol="0">
            <a:spAutoFit/>
          </a:bodyPr>
          <a:lstStyle/>
          <a:p>
            <a:pPr algn="ctr"/>
            <a:r>
              <a:rPr lang="es-CO" sz="1200" dirty="0"/>
              <a:t>Fuente: Departamento Administrativo de la Función Pública - DAFP</a:t>
            </a:r>
          </a:p>
        </p:txBody>
      </p:sp>
    </p:spTree>
    <p:extLst>
      <p:ext uri="{BB962C8B-B14F-4D97-AF65-F5344CB8AC3E}">
        <p14:creationId xmlns:p14="http://schemas.microsoft.com/office/powerpoint/2010/main" val="366501425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697e1ff-a11a-496f-8131-892d16c1f572">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B6D925A0643113488CEECD538F18E721" ma:contentTypeVersion="4" ma:contentTypeDescription="Crear nuevo documento." ma:contentTypeScope="" ma:versionID="2ab3a208ed658c4005cfb7110e0d46be">
  <xsd:schema xmlns:xsd="http://www.w3.org/2001/XMLSchema" xmlns:xs="http://www.w3.org/2001/XMLSchema" xmlns:p="http://schemas.microsoft.com/office/2006/metadata/properties" xmlns:ns2="d197aa0a-436d-43c8-832d-9730019dbd60" xmlns:ns3="5697e1ff-a11a-496f-8131-892d16c1f572" targetNamespace="http://schemas.microsoft.com/office/2006/metadata/properties" ma:root="true" ma:fieldsID="212cead93894837319ab3221d0da153d" ns2:_="" ns3:_="">
    <xsd:import namespace="d197aa0a-436d-43c8-832d-9730019dbd60"/>
    <xsd:import namespace="5697e1ff-a11a-496f-8131-892d16c1f57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97aa0a-436d-43c8-832d-9730019dbd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97e1ff-a11a-496f-8131-892d16c1f572"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076853-03AE-4168-AC89-32B8CD18FB47}">
  <ds:schemaRefs>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5697e1ff-a11a-496f-8131-892d16c1f572"/>
    <ds:schemaRef ds:uri="d197aa0a-436d-43c8-832d-9730019dbd60"/>
    <ds:schemaRef ds:uri="http://www.w3.org/XML/1998/namespace"/>
    <ds:schemaRef ds:uri="http://purl.org/dc/dcmitype/"/>
  </ds:schemaRefs>
</ds:datastoreItem>
</file>

<file path=customXml/itemProps2.xml><?xml version="1.0" encoding="utf-8"?>
<ds:datastoreItem xmlns:ds="http://schemas.openxmlformats.org/officeDocument/2006/customXml" ds:itemID="{D97358D5-248C-4466-9DB0-022E43125B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97aa0a-436d-43c8-832d-9730019dbd60"/>
    <ds:schemaRef ds:uri="5697e1ff-a11a-496f-8131-892d16c1f5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D54862-AD4A-4041-B7B2-79E1D2D56C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9664</TotalTime>
  <Words>1571</Words>
  <Application>Microsoft Office PowerPoint</Application>
  <PresentationFormat>Panorámica</PresentationFormat>
  <Paragraphs>143</Paragraphs>
  <Slides>19</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19</vt:i4>
      </vt:variant>
    </vt:vector>
  </HeadingPairs>
  <TitlesOfParts>
    <vt:vector size="29" baseType="lpstr">
      <vt:lpstr>Arial</vt:lpstr>
      <vt:lpstr>Calibri</vt:lpstr>
      <vt:lpstr>Calibri Light</vt:lpstr>
      <vt:lpstr>FuturaStd-MediumOblique</vt:lpstr>
      <vt:lpstr>Montserrat</vt:lpstr>
      <vt:lpstr>Montserrat Light</vt:lpstr>
      <vt:lpstr>Raleway SemiBold</vt:lpstr>
      <vt:lpstr>Times New Roman</vt:lpstr>
      <vt:lpstr>Work Sans</vt:lpstr>
      <vt:lpstr>Tema de Office</vt:lpstr>
      <vt:lpstr>Lenguaje Claro y Asertividad: Grupos de Interés </vt:lpstr>
      <vt:lpstr>¿Qué es lenguaje claro?</vt:lpstr>
      <vt:lpstr>01. Antecedentes nacionales e internacionales </vt:lpstr>
      <vt:lpstr>Presentación de PowerPoint</vt:lpstr>
      <vt:lpstr>Presentación de PowerPoint</vt:lpstr>
      <vt:lpstr>02. ¿Qué es lenguaje claro?</vt:lpstr>
      <vt:lpstr>Presentación de PowerPoint</vt:lpstr>
      <vt:lpstr>03. ¿Como comunicar e informar en lenguaje claro? </vt:lpstr>
      <vt:lpstr>Presentación de PowerPoint</vt:lpstr>
      <vt:lpstr>04. ¿Qué elementos se deben tener en cuenta para escribir en lenguaje claro? </vt:lpstr>
      <vt:lpstr>Presentación de PowerPoint</vt:lpstr>
      <vt:lpstr>05. ¿Cómo leen los ciudadanos? </vt:lpstr>
      <vt:lpstr>Presentación de PowerPoint</vt:lpstr>
      <vt:lpstr>06. ¿Pasos para escribir en lenguaje claro? </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Jeimy Paola Ortiz Gracia</cp:lastModifiedBy>
  <cp:revision>129</cp:revision>
  <dcterms:created xsi:type="dcterms:W3CDTF">2022-02-17T14:45:17Z</dcterms:created>
  <dcterms:modified xsi:type="dcterms:W3CDTF">2022-08-20T00:58:05Z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0x010100B6D925A0643113488CEECD538F18E721</vt:lpwstr>
  </property>
  <property fmtid="{D5CDD505-2E9C-101B-9397-08002B2CF9AE}" pid="3" name="Order">
    <vt:r8>723000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